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0" r:id="rId1"/>
  </p:sldMasterIdLst>
  <p:notesMasterIdLst>
    <p:notesMasterId r:id="rId26"/>
  </p:notesMasterIdLst>
  <p:sldIdLst>
    <p:sldId id="256" r:id="rId2"/>
    <p:sldId id="257" r:id="rId3"/>
    <p:sldId id="298" r:id="rId4"/>
    <p:sldId id="258" r:id="rId5"/>
    <p:sldId id="259" r:id="rId6"/>
    <p:sldId id="299" r:id="rId7"/>
    <p:sldId id="300" r:id="rId8"/>
    <p:sldId id="261" r:id="rId9"/>
    <p:sldId id="301" r:id="rId10"/>
    <p:sldId id="302" r:id="rId11"/>
    <p:sldId id="303" r:id="rId12"/>
    <p:sldId id="304" r:id="rId13"/>
    <p:sldId id="262" r:id="rId14"/>
    <p:sldId id="264" r:id="rId15"/>
    <p:sldId id="265" r:id="rId16"/>
    <p:sldId id="305" r:id="rId17"/>
    <p:sldId id="306" r:id="rId18"/>
    <p:sldId id="307" r:id="rId19"/>
    <p:sldId id="308" r:id="rId20"/>
    <p:sldId id="309" r:id="rId21"/>
    <p:sldId id="310" r:id="rId22"/>
    <p:sldId id="311" r:id="rId23"/>
    <p:sldId id="312" r:id="rId24"/>
    <p:sldId id="313" r:id="rId25"/>
  </p:sldIdLst>
  <p:sldSz cx="9144000" cy="5143500" type="screen16x9"/>
  <p:notesSz cx="6858000" cy="9144000"/>
  <p:embeddedFontLst>
    <p:embeddedFont>
      <p:font typeface="Catamaran Light" panose="020B0604020202020204" charset="0"/>
      <p:regular r:id="rId27"/>
      <p:bold r:id="rId28"/>
    </p:embeddedFont>
    <p:embeddedFont>
      <p:font typeface="Consolas" panose="020B0609020204030204" pitchFamily="49" charset="0"/>
      <p:regular r:id="rId29"/>
      <p:bold r:id="rId30"/>
      <p:italic r:id="rId31"/>
      <p:boldItalic r:id="rId32"/>
    </p:embeddedFont>
    <p:embeddedFont>
      <p:font typeface="Fira Sans Extra Condensed Medium" panose="020B0604020202020204" charset="0"/>
      <p:regular r:id="rId33"/>
      <p:bold r:id="rId34"/>
      <p:italic r:id="rId35"/>
      <p:boldItalic r:id="rId36"/>
    </p:embeddedFont>
    <p:embeddedFont>
      <p:font typeface="Livvic" pitchFamily="2" charset="0"/>
      <p:regular r:id="rId37"/>
      <p:bold r:id="rId38"/>
      <p:italic r:id="rId39"/>
      <p:boldItalic r:id="rId40"/>
    </p:embeddedFont>
    <p:embeddedFont>
      <p:font typeface="Roboto"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55FB9C0-D684-4B50-9958-C58F72916A17}">
  <a:tblStyle styleId="{B55FB9C0-D684-4B50-9958-C58F72916A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85" autoAdjust="0"/>
  </p:normalViewPr>
  <p:slideViewPr>
    <p:cSldViewPr snapToGrid="0">
      <p:cViewPr varScale="1">
        <p:scale>
          <a:sx n="101" d="100"/>
          <a:sy n="101" d="100"/>
        </p:scale>
        <p:origin x="92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 Long Ly Tran" userId="bb48924c7f715e0d" providerId="LiveId" clId="{3BEEA712-B32B-493C-B923-73EA7A710F7E}"/>
    <pc:docChg chg="custSel modSld">
      <pc:chgData name="Phi Long Ly Tran" userId="bb48924c7f715e0d" providerId="LiveId" clId="{3BEEA712-B32B-493C-B923-73EA7A710F7E}" dt="2022-12-05T16:56:42.963" v="73" actId="20577"/>
      <pc:docMkLst>
        <pc:docMk/>
      </pc:docMkLst>
      <pc:sldChg chg="addSp modSp mod">
        <pc:chgData name="Phi Long Ly Tran" userId="bb48924c7f715e0d" providerId="LiveId" clId="{3BEEA712-B32B-493C-B923-73EA7A710F7E}" dt="2022-12-05T16:54:37.490" v="15" actId="1076"/>
        <pc:sldMkLst>
          <pc:docMk/>
          <pc:sldMk cId="0" sldId="257"/>
        </pc:sldMkLst>
        <pc:spChg chg="add mod">
          <ac:chgData name="Phi Long Ly Tran" userId="bb48924c7f715e0d" providerId="LiveId" clId="{3BEEA712-B32B-493C-B923-73EA7A710F7E}" dt="2022-12-05T16:54:37.490" v="15" actId="1076"/>
          <ac:spMkLst>
            <pc:docMk/>
            <pc:sldMk cId="0" sldId="257"/>
            <ac:spMk id="4" creationId="{C25C7A84-A4A4-2C14-BEE6-CA29B0B7D402}"/>
          </ac:spMkLst>
        </pc:spChg>
      </pc:sldChg>
      <pc:sldChg chg="addSp modSp mod">
        <pc:chgData name="Phi Long Ly Tran" userId="bb48924c7f715e0d" providerId="LiveId" clId="{3BEEA712-B32B-493C-B923-73EA7A710F7E}" dt="2022-12-05T16:54:49.025" v="21" actId="20577"/>
        <pc:sldMkLst>
          <pc:docMk/>
          <pc:sldMk cId="0" sldId="258"/>
        </pc:sldMkLst>
        <pc:spChg chg="add mod">
          <ac:chgData name="Phi Long Ly Tran" userId="bb48924c7f715e0d" providerId="LiveId" clId="{3BEEA712-B32B-493C-B923-73EA7A710F7E}" dt="2022-12-05T16:54:49.025" v="21" actId="20577"/>
          <ac:spMkLst>
            <pc:docMk/>
            <pc:sldMk cId="0" sldId="258"/>
            <ac:spMk id="2" creationId="{6DC62781-D2C3-5F7C-B3F5-AD15C47E0D53}"/>
          </ac:spMkLst>
        </pc:spChg>
      </pc:sldChg>
      <pc:sldChg chg="addSp modSp mod">
        <pc:chgData name="Phi Long Ly Tran" userId="bb48924c7f715e0d" providerId="LiveId" clId="{3BEEA712-B32B-493C-B923-73EA7A710F7E}" dt="2022-12-05T16:54:53.478" v="24" actId="20577"/>
        <pc:sldMkLst>
          <pc:docMk/>
          <pc:sldMk cId="0" sldId="259"/>
        </pc:sldMkLst>
        <pc:spChg chg="add mod">
          <ac:chgData name="Phi Long Ly Tran" userId="bb48924c7f715e0d" providerId="LiveId" clId="{3BEEA712-B32B-493C-B923-73EA7A710F7E}" dt="2022-12-05T16:54:53.478" v="24" actId="20577"/>
          <ac:spMkLst>
            <pc:docMk/>
            <pc:sldMk cId="0" sldId="259"/>
            <ac:spMk id="2" creationId="{741FE302-6EF5-7FD6-9C3B-8204561E6041}"/>
          </ac:spMkLst>
        </pc:spChg>
      </pc:sldChg>
      <pc:sldChg chg="addSp modSp mod">
        <pc:chgData name="Phi Long Ly Tran" userId="bb48924c7f715e0d" providerId="LiveId" clId="{3BEEA712-B32B-493C-B923-73EA7A710F7E}" dt="2022-12-05T16:55:10.725" v="33" actId="20577"/>
        <pc:sldMkLst>
          <pc:docMk/>
          <pc:sldMk cId="0" sldId="261"/>
        </pc:sldMkLst>
        <pc:spChg chg="add mod">
          <ac:chgData name="Phi Long Ly Tran" userId="bb48924c7f715e0d" providerId="LiveId" clId="{3BEEA712-B32B-493C-B923-73EA7A710F7E}" dt="2022-12-05T16:55:10.725" v="33" actId="20577"/>
          <ac:spMkLst>
            <pc:docMk/>
            <pc:sldMk cId="0" sldId="261"/>
            <ac:spMk id="2" creationId="{82EC0480-DE79-0259-D0D7-4ABD5ECB5F45}"/>
          </ac:spMkLst>
        </pc:spChg>
      </pc:sldChg>
      <pc:sldChg chg="addSp modSp mod">
        <pc:chgData name="Phi Long Ly Tran" userId="bb48924c7f715e0d" providerId="LiveId" clId="{3BEEA712-B32B-493C-B923-73EA7A710F7E}" dt="2022-12-05T16:55:53.018" v="49" actId="1076"/>
        <pc:sldMkLst>
          <pc:docMk/>
          <pc:sldMk cId="0" sldId="262"/>
        </pc:sldMkLst>
        <pc:spChg chg="add mod">
          <ac:chgData name="Phi Long Ly Tran" userId="bb48924c7f715e0d" providerId="LiveId" clId="{3BEEA712-B32B-493C-B923-73EA7A710F7E}" dt="2022-12-05T16:55:53.018" v="49" actId="1076"/>
          <ac:spMkLst>
            <pc:docMk/>
            <pc:sldMk cId="0" sldId="262"/>
            <ac:spMk id="2" creationId="{89EC0203-0F6C-277F-0187-7FF16CC4F4FE}"/>
          </ac:spMkLst>
        </pc:spChg>
      </pc:sldChg>
      <pc:sldChg chg="addSp modSp mod">
        <pc:chgData name="Phi Long Ly Tran" userId="bb48924c7f715e0d" providerId="LiveId" clId="{3BEEA712-B32B-493C-B923-73EA7A710F7E}" dt="2022-12-05T16:55:59.339" v="51" actId="20577"/>
        <pc:sldMkLst>
          <pc:docMk/>
          <pc:sldMk cId="0" sldId="264"/>
        </pc:sldMkLst>
        <pc:spChg chg="add mod">
          <ac:chgData name="Phi Long Ly Tran" userId="bb48924c7f715e0d" providerId="LiveId" clId="{3BEEA712-B32B-493C-B923-73EA7A710F7E}" dt="2022-12-05T16:55:59.339" v="51" actId="20577"/>
          <ac:spMkLst>
            <pc:docMk/>
            <pc:sldMk cId="0" sldId="264"/>
            <ac:spMk id="2" creationId="{55011936-384F-D97F-2B22-B2B224531EC1}"/>
          </ac:spMkLst>
        </pc:spChg>
      </pc:sldChg>
      <pc:sldChg chg="addSp modSp mod">
        <pc:chgData name="Phi Long Ly Tran" userId="bb48924c7f715e0d" providerId="LiveId" clId="{3BEEA712-B32B-493C-B923-73EA7A710F7E}" dt="2022-12-05T16:56:03.230" v="53" actId="20577"/>
        <pc:sldMkLst>
          <pc:docMk/>
          <pc:sldMk cId="0" sldId="265"/>
        </pc:sldMkLst>
        <pc:spChg chg="add mod">
          <ac:chgData name="Phi Long Ly Tran" userId="bb48924c7f715e0d" providerId="LiveId" clId="{3BEEA712-B32B-493C-B923-73EA7A710F7E}" dt="2022-12-05T16:56:03.230" v="53" actId="20577"/>
          <ac:spMkLst>
            <pc:docMk/>
            <pc:sldMk cId="0" sldId="265"/>
            <ac:spMk id="2" creationId="{4C95F7A8-1884-4155-8E9B-CBD850504607}"/>
          </ac:spMkLst>
        </pc:spChg>
      </pc:sldChg>
      <pc:sldChg chg="addSp modSp mod">
        <pc:chgData name="Phi Long Ly Tran" userId="bb48924c7f715e0d" providerId="LiveId" clId="{3BEEA712-B32B-493C-B923-73EA7A710F7E}" dt="2022-12-05T16:54:43.811" v="18" actId="20577"/>
        <pc:sldMkLst>
          <pc:docMk/>
          <pc:sldMk cId="4142898609" sldId="298"/>
        </pc:sldMkLst>
        <pc:spChg chg="add mod">
          <ac:chgData name="Phi Long Ly Tran" userId="bb48924c7f715e0d" providerId="LiveId" clId="{3BEEA712-B32B-493C-B923-73EA7A710F7E}" dt="2022-12-05T16:54:43.811" v="18" actId="20577"/>
          <ac:spMkLst>
            <pc:docMk/>
            <pc:sldMk cId="4142898609" sldId="298"/>
            <ac:spMk id="2" creationId="{AA970B44-B401-A9DA-293A-42B35F697F86}"/>
          </ac:spMkLst>
        </pc:spChg>
      </pc:sldChg>
      <pc:sldChg chg="addSp modSp mod">
        <pc:chgData name="Phi Long Ly Tran" userId="bb48924c7f715e0d" providerId="LiveId" clId="{3BEEA712-B32B-493C-B923-73EA7A710F7E}" dt="2022-12-05T16:54:58.908" v="27" actId="20577"/>
        <pc:sldMkLst>
          <pc:docMk/>
          <pc:sldMk cId="2435326806" sldId="299"/>
        </pc:sldMkLst>
        <pc:spChg chg="add mod">
          <ac:chgData name="Phi Long Ly Tran" userId="bb48924c7f715e0d" providerId="LiveId" clId="{3BEEA712-B32B-493C-B923-73EA7A710F7E}" dt="2022-12-05T16:54:58.908" v="27" actId="20577"/>
          <ac:spMkLst>
            <pc:docMk/>
            <pc:sldMk cId="2435326806" sldId="299"/>
            <ac:spMk id="2" creationId="{CBBB64B2-99F5-E423-B820-71FB14DD8287}"/>
          </ac:spMkLst>
        </pc:spChg>
      </pc:sldChg>
      <pc:sldChg chg="addSp modSp mod">
        <pc:chgData name="Phi Long Ly Tran" userId="bb48924c7f715e0d" providerId="LiveId" clId="{3BEEA712-B32B-493C-B923-73EA7A710F7E}" dt="2022-12-05T16:55:06.090" v="30" actId="20577"/>
        <pc:sldMkLst>
          <pc:docMk/>
          <pc:sldMk cId="3856955963" sldId="300"/>
        </pc:sldMkLst>
        <pc:spChg chg="add mod">
          <ac:chgData name="Phi Long Ly Tran" userId="bb48924c7f715e0d" providerId="LiveId" clId="{3BEEA712-B32B-493C-B923-73EA7A710F7E}" dt="2022-12-05T16:55:06.090" v="30" actId="20577"/>
          <ac:spMkLst>
            <pc:docMk/>
            <pc:sldMk cId="3856955963" sldId="300"/>
            <ac:spMk id="2" creationId="{87056F22-8EC6-106C-7A03-596753866805}"/>
          </ac:spMkLst>
        </pc:spChg>
      </pc:sldChg>
      <pc:sldChg chg="addSp modSp mod">
        <pc:chgData name="Phi Long Ly Tran" userId="bb48924c7f715e0d" providerId="LiveId" clId="{3BEEA712-B32B-493C-B923-73EA7A710F7E}" dt="2022-12-05T16:55:23.702" v="37" actId="1076"/>
        <pc:sldMkLst>
          <pc:docMk/>
          <pc:sldMk cId="2985877040" sldId="301"/>
        </pc:sldMkLst>
        <pc:spChg chg="add mod">
          <ac:chgData name="Phi Long Ly Tran" userId="bb48924c7f715e0d" providerId="LiveId" clId="{3BEEA712-B32B-493C-B923-73EA7A710F7E}" dt="2022-12-05T16:55:18.073" v="36" actId="20577"/>
          <ac:spMkLst>
            <pc:docMk/>
            <pc:sldMk cId="2985877040" sldId="301"/>
            <ac:spMk id="2" creationId="{DDD25BD3-CCB6-99C1-F0E7-8C758FE5C27A}"/>
          </ac:spMkLst>
        </pc:spChg>
        <pc:graphicFrameChg chg="mod">
          <ac:chgData name="Phi Long Ly Tran" userId="bb48924c7f715e0d" providerId="LiveId" clId="{3BEEA712-B32B-493C-B923-73EA7A710F7E}" dt="2022-12-05T16:55:23.702" v="37" actId="1076"/>
          <ac:graphicFrameMkLst>
            <pc:docMk/>
            <pc:sldMk cId="2985877040" sldId="301"/>
            <ac:graphicFrameMk id="18" creationId="{55C4CE04-D690-BA7E-F3B0-A2F38C60793E}"/>
          </ac:graphicFrameMkLst>
        </pc:graphicFrameChg>
      </pc:sldChg>
      <pc:sldChg chg="addSp modSp mod">
        <pc:chgData name="Phi Long Ly Tran" userId="bb48924c7f715e0d" providerId="LiveId" clId="{3BEEA712-B32B-493C-B923-73EA7A710F7E}" dt="2022-12-05T16:55:29.148" v="40" actId="20577"/>
        <pc:sldMkLst>
          <pc:docMk/>
          <pc:sldMk cId="2061155701" sldId="302"/>
        </pc:sldMkLst>
        <pc:spChg chg="add mod">
          <ac:chgData name="Phi Long Ly Tran" userId="bb48924c7f715e0d" providerId="LiveId" clId="{3BEEA712-B32B-493C-B923-73EA7A710F7E}" dt="2022-12-05T16:55:29.148" v="40" actId="20577"/>
          <ac:spMkLst>
            <pc:docMk/>
            <pc:sldMk cId="2061155701" sldId="302"/>
            <ac:spMk id="2" creationId="{5F5C4E32-6221-E12E-9D4B-F909728CBD84}"/>
          </ac:spMkLst>
        </pc:spChg>
        <pc:spChg chg="mod">
          <ac:chgData name="Phi Long Ly Tran" userId="bb48924c7f715e0d" providerId="LiveId" clId="{3BEEA712-B32B-493C-B923-73EA7A710F7E}" dt="2022-12-05T15:24:11.875" v="0" actId="20577"/>
          <ac:spMkLst>
            <pc:docMk/>
            <pc:sldMk cId="2061155701" sldId="302"/>
            <ac:spMk id="15" creationId="{29973CCC-E374-257A-1EDE-AB78A297EDE1}"/>
          </ac:spMkLst>
        </pc:spChg>
      </pc:sldChg>
      <pc:sldChg chg="addSp modSp mod">
        <pc:chgData name="Phi Long Ly Tran" userId="bb48924c7f715e0d" providerId="LiveId" clId="{3BEEA712-B32B-493C-B923-73EA7A710F7E}" dt="2022-12-05T16:55:33.482" v="42" actId="20577"/>
        <pc:sldMkLst>
          <pc:docMk/>
          <pc:sldMk cId="15521367" sldId="303"/>
        </pc:sldMkLst>
        <pc:spChg chg="add mod">
          <ac:chgData name="Phi Long Ly Tran" userId="bb48924c7f715e0d" providerId="LiveId" clId="{3BEEA712-B32B-493C-B923-73EA7A710F7E}" dt="2022-12-05T16:55:33.482" v="42" actId="20577"/>
          <ac:spMkLst>
            <pc:docMk/>
            <pc:sldMk cId="15521367" sldId="303"/>
            <ac:spMk id="2" creationId="{6F72B3A8-ED8D-28BB-1A38-816170B4A4E3}"/>
          </ac:spMkLst>
        </pc:spChg>
      </pc:sldChg>
      <pc:sldChg chg="addSp modSp mod">
        <pc:chgData name="Phi Long Ly Tran" userId="bb48924c7f715e0d" providerId="LiveId" clId="{3BEEA712-B32B-493C-B923-73EA7A710F7E}" dt="2022-12-05T16:55:38.904" v="44" actId="20577"/>
        <pc:sldMkLst>
          <pc:docMk/>
          <pc:sldMk cId="3891837365" sldId="304"/>
        </pc:sldMkLst>
        <pc:spChg chg="add mod">
          <ac:chgData name="Phi Long Ly Tran" userId="bb48924c7f715e0d" providerId="LiveId" clId="{3BEEA712-B32B-493C-B923-73EA7A710F7E}" dt="2022-12-05T16:55:38.904" v="44" actId="20577"/>
          <ac:spMkLst>
            <pc:docMk/>
            <pc:sldMk cId="3891837365" sldId="304"/>
            <ac:spMk id="2" creationId="{D6A7B0F2-E764-49E6-28D1-9C17140D6F96}"/>
          </ac:spMkLst>
        </pc:spChg>
      </pc:sldChg>
      <pc:sldChg chg="addSp modSp mod">
        <pc:chgData name="Phi Long Ly Tran" userId="bb48924c7f715e0d" providerId="LiveId" clId="{3BEEA712-B32B-493C-B923-73EA7A710F7E}" dt="2022-12-05T16:56:06.468" v="55" actId="20577"/>
        <pc:sldMkLst>
          <pc:docMk/>
          <pc:sldMk cId="3116652102" sldId="305"/>
        </pc:sldMkLst>
        <pc:spChg chg="add mod">
          <ac:chgData name="Phi Long Ly Tran" userId="bb48924c7f715e0d" providerId="LiveId" clId="{3BEEA712-B32B-493C-B923-73EA7A710F7E}" dt="2022-12-05T16:56:06.468" v="55" actId="20577"/>
          <ac:spMkLst>
            <pc:docMk/>
            <pc:sldMk cId="3116652102" sldId="305"/>
            <ac:spMk id="2" creationId="{DECF3904-7446-1369-7BEA-6F2F8C6CC82D}"/>
          </ac:spMkLst>
        </pc:spChg>
      </pc:sldChg>
      <pc:sldChg chg="addSp modSp mod">
        <pc:chgData name="Phi Long Ly Tran" userId="bb48924c7f715e0d" providerId="LiveId" clId="{3BEEA712-B32B-493C-B923-73EA7A710F7E}" dt="2022-12-05T16:56:10.972" v="57" actId="20577"/>
        <pc:sldMkLst>
          <pc:docMk/>
          <pc:sldMk cId="3540012766" sldId="306"/>
        </pc:sldMkLst>
        <pc:spChg chg="add mod">
          <ac:chgData name="Phi Long Ly Tran" userId="bb48924c7f715e0d" providerId="LiveId" clId="{3BEEA712-B32B-493C-B923-73EA7A710F7E}" dt="2022-12-05T16:56:10.972" v="57" actId="20577"/>
          <ac:spMkLst>
            <pc:docMk/>
            <pc:sldMk cId="3540012766" sldId="306"/>
            <ac:spMk id="2" creationId="{4E014CF7-132A-F647-B9A8-6A25E903A3F6}"/>
          </ac:spMkLst>
        </pc:spChg>
      </pc:sldChg>
      <pc:sldChg chg="addSp modSp mod">
        <pc:chgData name="Phi Long Ly Tran" userId="bb48924c7f715e0d" providerId="LiveId" clId="{3BEEA712-B32B-493C-B923-73EA7A710F7E}" dt="2022-12-05T16:56:16.126" v="59" actId="20577"/>
        <pc:sldMkLst>
          <pc:docMk/>
          <pc:sldMk cId="2308365457" sldId="307"/>
        </pc:sldMkLst>
        <pc:spChg chg="add mod">
          <ac:chgData name="Phi Long Ly Tran" userId="bb48924c7f715e0d" providerId="LiveId" clId="{3BEEA712-B32B-493C-B923-73EA7A710F7E}" dt="2022-12-05T16:56:16.126" v="59" actId="20577"/>
          <ac:spMkLst>
            <pc:docMk/>
            <pc:sldMk cId="2308365457" sldId="307"/>
            <ac:spMk id="3" creationId="{6179F295-0639-6C1B-9439-4607A9C7E312}"/>
          </ac:spMkLst>
        </pc:spChg>
      </pc:sldChg>
      <pc:sldChg chg="addSp modSp mod">
        <pc:chgData name="Phi Long Ly Tran" userId="bb48924c7f715e0d" providerId="LiveId" clId="{3BEEA712-B32B-493C-B923-73EA7A710F7E}" dt="2022-12-05T16:56:20.537" v="61" actId="20577"/>
        <pc:sldMkLst>
          <pc:docMk/>
          <pc:sldMk cId="1557407171" sldId="308"/>
        </pc:sldMkLst>
        <pc:spChg chg="add mod">
          <ac:chgData name="Phi Long Ly Tran" userId="bb48924c7f715e0d" providerId="LiveId" clId="{3BEEA712-B32B-493C-B923-73EA7A710F7E}" dt="2022-12-05T16:56:20.537" v="61" actId="20577"/>
          <ac:spMkLst>
            <pc:docMk/>
            <pc:sldMk cId="1557407171" sldId="308"/>
            <ac:spMk id="2" creationId="{C5221888-F31B-6569-4520-520168BE3358}"/>
          </ac:spMkLst>
        </pc:spChg>
      </pc:sldChg>
      <pc:sldChg chg="addSp delSp modSp mod">
        <pc:chgData name="Phi Long Ly Tran" userId="bb48924c7f715e0d" providerId="LiveId" clId="{3BEEA712-B32B-493C-B923-73EA7A710F7E}" dt="2022-12-05T16:56:24.417" v="63" actId="20577"/>
        <pc:sldMkLst>
          <pc:docMk/>
          <pc:sldMk cId="3952065512" sldId="309"/>
        </pc:sldMkLst>
        <pc:spChg chg="add mod">
          <ac:chgData name="Phi Long Ly Tran" userId="bb48924c7f715e0d" providerId="LiveId" clId="{3BEEA712-B32B-493C-B923-73EA7A710F7E}" dt="2022-12-05T16:56:24.417" v="63" actId="20577"/>
          <ac:spMkLst>
            <pc:docMk/>
            <pc:sldMk cId="3952065512" sldId="309"/>
            <ac:spMk id="2" creationId="{02CC36ED-7343-CA1B-F636-BA5BC4A575BD}"/>
          </ac:spMkLst>
        </pc:spChg>
        <pc:picChg chg="mod">
          <ac:chgData name="Phi Long Ly Tran" userId="bb48924c7f715e0d" providerId="LiveId" clId="{3BEEA712-B32B-493C-B923-73EA7A710F7E}" dt="2022-12-05T16:38:21.221" v="11" actId="14100"/>
          <ac:picMkLst>
            <pc:docMk/>
            <pc:sldMk cId="3952065512" sldId="309"/>
            <ac:picMk id="15" creationId="{A71226C4-8446-68A0-C5A8-74BCF0CDBA8F}"/>
          </ac:picMkLst>
        </pc:picChg>
        <pc:picChg chg="del">
          <ac:chgData name="Phi Long Ly Tran" userId="bb48924c7f715e0d" providerId="LiveId" clId="{3BEEA712-B32B-493C-B923-73EA7A710F7E}" dt="2022-12-05T16:37:56.348" v="1" actId="478"/>
          <ac:picMkLst>
            <pc:docMk/>
            <pc:sldMk cId="3952065512" sldId="309"/>
            <ac:picMk id="22" creationId="{C1ED02E2-367C-1DE3-4A33-18C15DECA58E}"/>
          </ac:picMkLst>
        </pc:picChg>
        <pc:picChg chg="add mod">
          <ac:chgData name="Phi Long Ly Tran" userId="bb48924c7f715e0d" providerId="LiveId" clId="{3BEEA712-B32B-493C-B923-73EA7A710F7E}" dt="2022-12-05T16:38:24.407" v="12" actId="14100"/>
          <ac:picMkLst>
            <pc:docMk/>
            <pc:sldMk cId="3952065512" sldId="309"/>
            <ac:picMk id="1026" creationId="{70C39047-DD72-38BB-3D04-074E6F1CFEA2}"/>
          </ac:picMkLst>
        </pc:picChg>
      </pc:sldChg>
      <pc:sldChg chg="addSp modSp mod">
        <pc:chgData name="Phi Long Ly Tran" userId="bb48924c7f715e0d" providerId="LiveId" clId="{3BEEA712-B32B-493C-B923-73EA7A710F7E}" dt="2022-12-05T16:56:33.160" v="67" actId="20577"/>
        <pc:sldMkLst>
          <pc:docMk/>
          <pc:sldMk cId="2120828008" sldId="310"/>
        </pc:sldMkLst>
        <pc:spChg chg="add mod">
          <ac:chgData name="Phi Long Ly Tran" userId="bb48924c7f715e0d" providerId="LiveId" clId="{3BEEA712-B32B-493C-B923-73EA7A710F7E}" dt="2022-12-05T16:56:33.160" v="67" actId="20577"/>
          <ac:spMkLst>
            <pc:docMk/>
            <pc:sldMk cId="2120828008" sldId="310"/>
            <ac:spMk id="2" creationId="{EA308C98-7A84-06B5-9BDA-8A4B45CE395A}"/>
          </ac:spMkLst>
        </pc:spChg>
      </pc:sldChg>
      <pc:sldChg chg="addSp modSp mod">
        <pc:chgData name="Phi Long Ly Tran" userId="bb48924c7f715e0d" providerId="LiveId" clId="{3BEEA712-B32B-493C-B923-73EA7A710F7E}" dt="2022-12-05T16:56:38.518" v="69" actId="20577"/>
        <pc:sldMkLst>
          <pc:docMk/>
          <pc:sldMk cId="3137684166" sldId="311"/>
        </pc:sldMkLst>
        <pc:spChg chg="add mod">
          <ac:chgData name="Phi Long Ly Tran" userId="bb48924c7f715e0d" providerId="LiveId" clId="{3BEEA712-B32B-493C-B923-73EA7A710F7E}" dt="2022-12-05T16:56:38.518" v="69" actId="20577"/>
          <ac:spMkLst>
            <pc:docMk/>
            <pc:sldMk cId="3137684166" sldId="311"/>
            <ac:spMk id="3" creationId="{BD784050-768E-2EBF-4023-7C1EBCA66894}"/>
          </ac:spMkLst>
        </pc:spChg>
      </pc:sldChg>
      <pc:sldChg chg="addSp modSp mod">
        <pc:chgData name="Phi Long Ly Tran" userId="bb48924c7f715e0d" providerId="LiveId" clId="{3BEEA712-B32B-493C-B923-73EA7A710F7E}" dt="2022-12-05T16:56:42.963" v="73" actId="20577"/>
        <pc:sldMkLst>
          <pc:docMk/>
          <pc:sldMk cId="388731494" sldId="312"/>
        </pc:sldMkLst>
        <pc:spChg chg="add mod">
          <ac:chgData name="Phi Long Ly Tran" userId="bb48924c7f715e0d" providerId="LiveId" clId="{3BEEA712-B32B-493C-B923-73EA7A710F7E}" dt="2022-12-05T16:56:42.963" v="73" actId="20577"/>
          <ac:spMkLst>
            <pc:docMk/>
            <pc:sldMk cId="388731494" sldId="312"/>
            <ac:spMk id="3" creationId="{701AE048-A61B-D45F-F3FE-52B652D46A09}"/>
          </ac:spMkLst>
        </pc:spChg>
      </pc:sldChg>
    </pc:docChg>
  </pc:docChgLst>
  <pc:docChgLst>
    <pc:chgData name="Phi Long Ly Tran" userId="bb48924c7f715e0d" providerId="LiveId" clId="{54B3077D-0926-4E19-BB9B-1EABEA014060}"/>
    <pc:docChg chg="undo custSel addSld delSld modSld delMainMaster">
      <pc:chgData name="Phi Long Ly Tran" userId="bb48924c7f715e0d" providerId="LiveId" clId="{54B3077D-0926-4E19-BB9B-1EABEA014060}" dt="2022-11-03T16:56:06.547" v="7052" actId="403"/>
      <pc:docMkLst>
        <pc:docMk/>
      </pc:docMkLst>
      <pc:sldChg chg="addSp delSp modSp mod">
        <pc:chgData name="Phi Long Ly Tran" userId="bb48924c7f715e0d" providerId="LiveId" clId="{54B3077D-0926-4E19-BB9B-1EABEA014060}" dt="2022-10-23T14:35:43.584" v="1489" actId="14100"/>
        <pc:sldMkLst>
          <pc:docMk/>
          <pc:sldMk cId="0" sldId="256"/>
        </pc:sldMkLst>
        <pc:spChg chg="mod">
          <ac:chgData name="Phi Long Ly Tran" userId="bb48924c7f715e0d" providerId="LiveId" clId="{54B3077D-0926-4E19-BB9B-1EABEA014060}" dt="2022-10-21T17:00:58.358" v="140" actId="1076"/>
          <ac:spMkLst>
            <pc:docMk/>
            <pc:sldMk cId="0" sldId="256"/>
            <ac:spMk id="128" creationId="{00000000-0000-0000-0000-000000000000}"/>
          </ac:spMkLst>
        </pc:spChg>
        <pc:spChg chg="mod">
          <ac:chgData name="Phi Long Ly Tran" userId="bb48924c7f715e0d" providerId="LiveId" clId="{54B3077D-0926-4E19-BB9B-1EABEA014060}" dt="2022-10-23T14:35:43.584" v="1489" actId="14100"/>
          <ac:spMkLst>
            <pc:docMk/>
            <pc:sldMk cId="0" sldId="256"/>
            <ac:spMk id="129" creationId="{00000000-0000-0000-0000-000000000000}"/>
          </ac:spMkLst>
        </pc:spChg>
        <pc:spChg chg="mod">
          <ac:chgData name="Phi Long Ly Tran" userId="bb48924c7f715e0d" providerId="LiveId" clId="{54B3077D-0926-4E19-BB9B-1EABEA014060}" dt="2022-10-21T16:58:56.474" v="64" actId="1076"/>
          <ac:spMkLst>
            <pc:docMk/>
            <pc:sldMk cId="0" sldId="256"/>
            <ac:spMk id="130" creationId="{00000000-0000-0000-0000-000000000000}"/>
          </ac:spMkLst>
        </pc:spChg>
        <pc:picChg chg="del mod">
          <ac:chgData name="Phi Long Ly Tran" userId="bb48924c7f715e0d" providerId="LiveId" clId="{54B3077D-0926-4E19-BB9B-1EABEA014060}" dt="2022-10-21T16:58:17.647" v="53" actId="478"/>
          <ac:picMkLst>
            <pc:docMk/>
            <pc:sldMk cId="0" sldId="256"/>
            <ac:picMk id="127" creationId="{00000000-0000-0000-0000-000000000000}"/>
          </ac:picMkLst>
        </pc:picChg>
        <pc:picChg chg="add del mod">
          <ac:chgData name="Phi Long Ly Tran" userId="bb48924c7f715e0d" providerId="LiveId" clId="{54B3077D-0926-4E19-BB9B-1EABEA014060}" dt="2022-10-21T16:58:17.647" v="53" actId="478"/>
          <ac:picMkLst>
            <pc:docMk/>
            <pc:sldMk cId="0" sldId="256"/>
            <ac:picMk id="1026" creationId="{D33857EC-EFAC-9617-94FB-644FA5612D4B}"/>
          </ac:picMkLst>
        </pc:picChg>
        <pc:picChg chg="add mod">
          <ac:chgData name="Phi Long Ly Tran" userId="bb48924c7f715e0d" providerId="LiveId" clId="{54B3077D-0926-4E19-BB9B-1EABEA014060}" dt="2022-10-21T16:58:41.115" v="62" actId="167"/>
          <ac:picMkLst>
            <pc:docMk/>
            <pc:sldMk cId="0" sldId="256"/>
            <ac:picMk id="1028" creationId="{4CE4BD0D-AF40-0A5B-7C76-ED5E9F678E13}"/>
          </ac:picMkLst>
        </pc:picChg>
      </pc:sldChg>
      <pc:sldChg chg="addSp delSp modSp mod">
        <pc:chgData name="Phi Long Ly Tran" userId="bb48924c7f715e0d" providerId="LiveId" clId="{54B3077D-0926-4E19-BB9B-1EABEA014060}" dt="2022-10-23T15:00:29.713" v="1728" actId="207"/>
        <pc:sldMkLst>
          <pc:docMk/>
          <pc:sldMk cId="0" sldId="257"/>
        </pc:sldMkLst>
        <pc:spChg chg="add mod">
          <ac:chgData name="Phi Long Ly Tran" userId="bb48924c7f715e0d" providerId="LiveId" clId="{54B3077D-0926-4E19-BB9B-1EABEA014060}" dt="2022-10-23T15:00:29.713" v="1728" actId="207"/>
          <ac:spMkLst>
            <pc:docMk/>
            <pc:sldMk cId="0" sldId="257"/>
            <ac:spMk id="2" creationId="{8A60EF91-42DB-EB27-D52E-4BE2E3D4ED68}"/>
          </ac:spMkLst>
        </pc:spChg>
        <pc:spChg chg="add mod">
          <ac:chgData name="Phi Long Ly Tran" userId="bb48924c7f715e0d" providerId="LiveId" clId="{54B3077D-0926-4E19-BB9B-1EABEA014060}" dt="2022-10-23T14:40:27.389" v="1492" actId="123"/>
          <ac:spMkLst>
            <pc:docMk/>
            <pc:sldMk cId="0" sldId="257"/>
            <ac:spMk id="3" creationId="{E2372DAE-13F0-D1E6-9733-B076BE938B1A}"/>
          </ac:spMkLst>
        </pc:spChg>
        <pc:spChg chg="add del mod">
          <ac:chgData name="Phi Long Ly Tran" userId="bb48924c7f715e0d" providerId="LiveId" clId="{54B3077D-0926-4E19-BB9B-1EABEA014060}" dt="2022-10-21T17:19:46.934" v="1013" actId="478"/>
          <ac:spMkLst>
            <pc:docMk/>
            <pc:sldMk cId="0" sldId="257"/>
            <ac:spMk id="5" creationId="{30B7A9DF-D99A-5BB0-7EF2-F43955ADC4C2}"/>
          </ac:spMkLst>
        </pc:spChg>
        <pc:spChg chg="add del mod">
          <ac:chgData name="Phi Long Ly Tran" userId="bb48924c7f715e0d" providerId="LiveId" clId="{54B3077D-0926-4E19-BB9B-1EABEA014060}" dt="2022-10-21T17:19:52.860" v="1015" actId="478"/>
          <ac:spMkLst>
            <pc:docMk/>
            <pc:sldMk cId="0" sldId="257"/>
            <ac:spMk id="7" creationId="{DA704F46-0CF5-CADE-49C2-82BAFB63967F}"/>
          </ac:spMkLst>
        </pc:spChg>
        <pc:spChg chg="add del mod">
          <ac:chgData name="Phi Long Ly Tran" userId="bb48924c7f715e0d" providerId="LiveId" clId="{54B3077D-0926-4E19-BB9B-1EABEA014060}" dt="2022-10-21T17:19:50.534" v="1014" actId="21"/>
          <ac:spMkLst>
            <pc:docMk/>
            <pc:sldMk cId="0" sldId="257"/>
            <ac:spMk id="136" creationId="{00000000-0000-0000-0000-000000000000}"/>
          </ac:spMkLst>
        </pc:spChg>
        <pc:spChg chg="del mod">
          <ac:chgData name="Phi Long Ly Tran" userId="bb48924c7f715e0d" providerId="LiveId" clId="{54B3077D-0926-4E19-BB9B-1EABEA014060}" dt="2022-10-21T17:04:35.996" v="230" actId="478"/>
          <ac:spMkLst>
            <pc:docMk/>
            <pc:sldMk cId="0" sldId="257"/>
            <ac:spMk id="137" creationId="{00000000-0000-0000-0000-000000000000}"/>
          </ac:spMkLst>
        </pc:spChg>
        <pc:spChg chg="mod">
          <ac:chgData name="Phi Long Ly Tran" userId="bb48924c7f715e0d" providerId="LiveId" clId="{54B3077D-0926-4E19-BB9B-1EABEA014060}" dt="2022-10-21T17:14:10.640" v="248" actId="14100"/>
          <ac:spMkLst>
            <pc:docMk/>
            <pc:sldMk cId="0" sldId="257"/>
            <ac:spMk id="138" creationId="{00000000-0000-0000-0000-000000000000}"/>
          </ac:spMkLst>
        </pc:spChg>
        <pc:spChg chg="mod ord">
          <ac:chgData name="Phi Long Ly Tran" userId="bb48924c7f715e0d" providerId="LiveId" clId="{54B3077D-0926-4E19-BB9B-1EABEA014060}" dt="2022-10-21T17:14:18.422" v="250" actId="167"/>
          <ac:spMkLst>
            <pc:docMk/>
            <pc:sldMk cId="0" sldId="257"/>
            <ac:spMk id="139" creationId="{00000000-0000-0000-0000-000000000000}"/>
          </ac:spMkLst>
        </pc:spChg>
        <pc:spChg chg="del">
          <ac:chgData name="Phi Long Ly Tran" userId="bb48924c7f715e0d" providerId="LiveId" clId="{54B3077D-0926-4E19-BB9B-1EABEA014060}" dt="2022-10-21T17:01:57.364" v="145" actId="478"/>
          <ac:spMkLst>
            <pc:docMk/>
            <pc:sldMk cId="0" sldId="257"/>
            <ac:spMk id="140" creationId="{00000000-0000-0000-0000-000000000000}"/>
          </ac:spMkLst>
        </pc:spChg>
        <pc:picChg chg="add mod">
          <ac:chgData name="Phi Long Ly Tran" userId="bb48924c7f715e0d" providerId="LiveId" clId="{54B3077D-0926-4E19-BB9B-1EABEA014060}" dt="2022-10-21T17:14:40.585" v="256" actId="1076"/>
          <ac:picMkLst>
            <pc:docMk/>
            <pc:sldMk cId="0" sldId="257"/>
            <ac:picMk id="1026" creationId="{0A727CA8-3E52-404F-4E12-1DDAAE57BA5A}"/>
          </ac:picMkLst>
        </pc:picChg>
      </pc:sldChg>
      <pc:sldChg chg="addSp delSp modSp mod">
        <pc:chgData name="Phi Long Ly Tran" userId="bb48924c7f715e0d" providerId="LiveId" clId="{54B3077D-0926-4E19-BB9B-1EABEA014060}" dt="2022-10-30T17:17:33.140" v="4848" actId="478"/>
        <pc:sldMkLst>
          <pc:docMk/>
          <pc:sldMk cId="0" sldId="258"/>
        </pc:sldMkLst>
        <pc:spChg chg="add del mod">
          <ac:chgData name="Phi Long Ly Tran" userId="bb48924c7f715e0d" providerId="LiveId" clId="{54B3077D-0926-4E19-BB9B-1EABEA014060}" dt="2022-10-21T17:24:18.843" v="1213" actId="478"/>
          <ac:spMkLst>
            <pc:docMk/>
            <pc:sldMk cId="0" sldId="258"/>
            <ac:spMk id="3" creationId="{BB4668E0-9949-B38C-7C3F-9433774825DA}"/>
          </ac:spMkLst>
        </pc:spChg>
        <pc:spChg chg="add del mod">
          <ac:chgData name="Phi Long Ly Tran" userId="bb48924c7f715e0d" providerId="LiveId" clId="{54B3077D-0926-4E19-BB9B-1EABEA014060}" dt="2022-10-30T17:17:33.140" v="4848" actId="478"/>
          <ac:spMkLst>
            <pc:docMk/>
            <pc:sldMk cId="0" sldId="258"/>
            <ac:spMk id="3" creationId="{CC22737E-CF45-4525-0494-2B6262A5DBBC}"/>
          </ac:spMkLst>
        </pc:spChg>
        <pc:spChg chg="add del mod">
          <ac:chgData name="Phi Long Ly Tran" userId="bb48924c7f715e0d" providerId="LiveId" clId="{54B3077D-0926-4E19-BB9B-1EABEA014060}" dt="2022-10-21T17:25:15.452" v="1223" actId="478"/>
          <ac:spMkLst>
            <pc:docMk/>
            <pc:sldMk cId="0" sldId="258"/>
            <ac:spMk id="5" creationId="{424C921F-5372-A08C-AD28-8EF93BDEE1FE}"/>
          </ac:spMkLst>
        </pc:spChg>
        <pc:spChg chg="add del mod">
          <ac:chgData name="Phi Long Ly Tran" userId="bb48924c7f715e0d" providerId="LiveId" clId="{54B3077D-0926-4E19-BB9B-1EABEA014060}" dt="2022-10-21T17:25:22.800" v="1226" actId="478"/>
          <ac:spMkLst>
            <pc:docMk/>
            <pc:sldMk cId="0" sldId="258"/>
            <ac:spMk id="7" creationId="{FC22A299-C68F-B91F-D5DA-E55A2037932E}"/>
          </ac:spMkLst>
        </pc:spChg>
        <pc:spChg chg="add del mod">
          <ac:chgData name="Phi Long Ly Tran" userId="bb48924c7f715e0d" providerId="LiveId" clId="{54B3077D-0926-4E19-BB9B-1EABEA014060}" dt="2022-10-21T17:25:30.812" v="1228" actId="478"/>
          <ac:spMkLst>
            <pc:docMk/>
            <pc:sldMk cId="0" sldId="258"/>
            <ac:spMk id="9" creationId="{6C694B53-C959-0A7C-0AF3-30DA75439E03}"/>
          </ac:spMkLst>
        </pc:spChg>
        <pc:spChg chg="add del mod">
          <ac:chgData name="Phi Long Ly Tran" userId="bb48924c7f715e0d" providerId="LiveId" clId="{54B3077D-0926-4E19-BB9B-1EABEA014060}" dt="2022-10-21T17:25:30.812" v="1228" actId="478"/>
          <ac:spMkLst>
            <pc:docMk/>
            <pc:sldMk cId="0" sldId="258"/>
            <ac:spMk id="11" creationId="{0A11E41F-1FBD-B34D-B8D4-B499DB0EEC46}"/>
          </ac:spMkLst>
        </pc:spChg>
        <pc:spChg chg="add del mod">
          <ac:chgData name="Phi Long Ly Tran" userId="bb48924c7f715e0d" providerId="LiveId" clId="{54B3077D-0926-4E19-BB9B-1EABEA014060}" dt="2022-10-21T17:25:30.812" v="1228" actId="478"/>
          <ac:spMkLst>
            <pc:docMk/>
            <pc:sldMk cId="0" sldId="258"/>
            <ac:spMk id="13" creationId="{805E25BD-44F5-BEBC-3302-1F0507368F63}"/>
          </ac:spMkLst>
        </pc:spChg>
        <pc:spChg chg="add del mod">
          <ac:chgData name="Phi Long Ly Tran" userId="bb48924c7f715e0d" providerId="LiveId" clId="{54B3077D-0926-4E19-BB9B-1EABEA014060}" dt="2022-10-21T17:25:30.812" v="1228" actId="478"/>
          <ac:spMkLst>
            <pc:docMk/>
            <pc:sldMk cId="0" sldId="258"/>
            <ac:spMk id="15" creationId="{2B329A2F-1D0A-A6A1-ACF6-EEB7659284D9}"/>
          </ac:spMkLst>
        </pc:spChg>
        <pc:spChg chg="add del mod">
          <ac:chgData name="Phi Long Ly Tran" userId="bb48924c7f715e0d" providerId="LiveId" clId="{54B3077D-0926-4E19-BB9B-1EABEA014060}" dt="2022-10-21T17:25:30.812" v="1228" actId="478"/>
          <ac:spMkLst>
            <pc:docMk/>
            <pc:sldMk cId="0" sldId="258"/>
            <ac:spMk id="17" creationId="{93F7FC62-1179-C2FD-8E69-C945E0CF17BD}"/>
          </ac:spMkLst>
        </pc:spChg>
        <pc:spChg chg="add del mod">
          <ac:chgData name="Phi Long Ly Tran" userId="bb48924c7f715e0d" providerId="LiveId" clId="{54B3077D-0926-4E19-BB9B-1EABEA014060}" dt="2022-10-21T17:25:30.812" v="1228" actId="478"/>
          <ac:spMkLst>
            <pc:docMk/>
            <pc:sldMk cId="0" sldId="258"/>
            <ac:spMk id="19" creationId="{12852B86-135C-AC67-FEE7-6BC5B0C2C8EC}"/>
          </ac:spMkLst>
        </pc:spChg>
        <pc:spChg chg="add mod">
          <ac:chgData name="Phi Long Ly Tran" userId="bb48924c7f715e0d" providerId="LiveId" clId="{54B3077D-0926-4E19-BB9B-1EABEA014060}" dt="2022-10-30T17:17:16.695" v="4844" actId="14100"/>
          <ac:spMkLst>
            <pc:docMk/>
            <pc:sldMk cId="0" sldId="258"/>
            <ac:spMk id="20" creationId="{BD983AC1-6DD8-C46D-37CC-0882C2A3B8FA}"/>
          </ac:spMkLst>
        </pc:spChg>
        <pc:spChg chg="add del mod">
          <ac:chgData name="Phi Long Ly Tran" userId="bb48924c7f715e0d" providerId="LiveId" clId="{54B3077D-0926-4E19-BB9B-1EABEA014060}" dt="2022-10-21T17:26:00.390" v="1278" actId="478"/>
          <ac:spMkLst>
            <pc:docMk/>
            <pc:sldMk cId="0" sldId="258"/>
            <ac:spMk id="22" creationId="{214C45E9-BD4E-308C-682A-719AF512880B}"/>
          </ac:spMkLst>
        </pc:spChg>
        <pc:spChg chg="add del mod">
          <ac:chgData name="Phi Long Ly Tran" userId="bb48924c7f715e0d" providerId="LiveId" clId="{54B3077D-0926-4E19-BB9B-1EABEA014060}" dt="2022-10-21T17:29:26.476" v="1382" actId="21"/>
          <ac:spMkLst>
            <pc:docMk/>
            <pc:sldMk cId="0" sldId="258"/>
            <ac:spMk id="23" creationId="{0AF8D7DF-5E8C-4760-2C62-82BD0683BED1}"/>
          </ac:spMkLst>
        </pc:spChg>
        <pc:spChg chg="add del mod">
          <ac:chgData name="Phi Long Ly Tran" userId="bb48924c7f715e0d" providerId="LiveId" clId="{54B3077D-0926-4E19-BB9B-1EABEA014060}" dt="2022-10-30T17:17:18.406" v="4845" actId="478"/>
          <ac:spMkLst>
            <pc:docMk/>
            <pc:sldMk cId="0" sldId="258"/>
            <ac:spMk id="24" creationId="{26DCD095-03A8-48D6-0AE6-74F29AFBBBFA}"/>
          </ac:spMkLst>
        </pc:spChg>
        <pc:spChg chg="add mod">
          <ac:chgData name="Phi Long Ly Tran" userId="bb48924c7f715e0d" providerId="LiveId" clId="{54B3077D-0926-4E19-BB9B-1EABEA014060}" dt="2022-10-21T17:29:34.596" v="1385" actId="1076"/>
          <ac:spMkLst>
            <pc:docMk/>
            <pc:sldMk cId="0" sldId="258"/>
            <ac:spMk id="25" creationId="{CC3E528E-D99F-48DA-B0B8-860F4C5FFFB1}"/>
          </ac:spMkLst>
        </pc:spChg>
        <pc:spChg chg="add mod">
          <ac:chgData name="Phi Long Ly Tran" userId="bb48924c7f715e0d" providerId="LiveId" clId="{54B3077D-0926-4E19-BB9B-1EABEA014060}" dt="2022-10-30T17:17:22.385" v="4846" actId="1076"/>
          <ac:spMkLst>
            <pc:docMk/>
            <pc:sldMk cId="0" sldId="258"/>
            <ac:spMk id="26" creationId="{2CA7DDE6-555B-ED01-90A7-78D044F66ADA}"/>
          </ac:spMkLst>
        </pc:spChg>
        <pc:spChg chg="del mod">
          <ac:chgData name="Phi Long Ly Tran" userId="bb48924c7f715e0d" providerId="LiveId" clId="{54B3077D-0926-4E19-BB9B-1EABEA014060}" dt="2022-10-21T17:25:58.186" v="1276" actId="478"/>
          <ac:spMkLst>
            <pc:docMk/>
            <pc:sldMk cId="0" sldId="258"/>
            <ac:spMk id="145" creationId="{00000000-0000-0000-0000-000000000000}"/>
          </ac:spMkLst>
        </pc:spChg>
        <pc:spChg chg="mod">
          <ac:chgData name="Phi Long Ly Tran" userId="bb48924c7f715e0d" providerId="LiveId" clId="{54B3077D-0926-4E19-BB9B-1EABEA014060}" dt="2022-10-23T14:47:05.511" v="1546" actId="1076"/>
          <ac:spMkLst>
            <pc:docMk/>
            <pc:sldMk cId="0" sldId="258"/>
            <ac:spMk id="146" creationId="{00000000-0000-0000-0000-000000000000}"/>
          </ac:spMkLst>
        </pc:spChg>
        <pc:spChg chg="del">
          <ac:chgData name="Phi Long Ly Tran" userId="bb48924c7f715e0d" providerId="LiveId" clId="{54B3077D-0926-4E19-BB9B-1EABEA014060}" dt="2022-10-21T17:25:26.783" v="1227" actId="478"/>
          <ac:spMkLst>
            <pc:docMk/>
            <pc:sldMk cId="0" sldId="258"/>
            <ac:spMk id="147" creationId="{00000000-0000-0000-0000-000000000000}"/>
          </ac:spMkLst>
        </pc:spChg>
        <pc:spChg chg="del">
          <ac:chgData name="Phi Long Ly Tran" userId="bb48924c7f715e0d" providerId="LiveId" clId="{54B3077D-0926-4E19-BB9B-1EABEA014060}" dt="2022-10-21T17:25:26.783" v="1227" actId="478"/>
          <ac:spMkLst>
            <pc:docMk/>
            <pc:sldMk cId="0" sldId="258"/>
            <ac:spMk id="148" creationId="{00000000-0000-0000-0000-000000000000}"/>
          </ac:spMkLst>
        </pc:spChg>
        <pc:spChg chg="mod">
          <ac:chgData name="Phi Long Ly Tran" userId="bb48924c7f715e0d" providerId="LiveId" clId="{54B3077D-0926-4E19-BB9B-1EABEA014060}" dt="2022-10-21T17:29:09.214" v="1380" actId="14100"/>
          <ac:spMkLst>
            <pc:docMk/>
            <pc:sldMk cId="0" sldId="258"/>
            <ac:spMk id="150" creationId="{00000000-0000-0000-0000-000000000000}"/>
          </ac:spMkLst>
        </pc:spChg>
        <pc:spChg chg="del">
          <ac:chgData name="Phi Long Ly Tran" userId="bb48924c7f715e0d" providerId="LiveId" clId="{54B3077D-0926-4E19-BB9B-1EABEA014060}" dt="2022-10-21T17:24:14.992" v="1212" actId="478"/>
          <ac:spMkLst>
            <pc:docMk/>
            <pc:sldMk cId="0" sldId="258"/>
            <ac:spMk id="151" creationId="{00000000-0000-0000-0000-000000000000}"/>
          </ac:spMkLst>
        </pc:spChg>
        <pc:spChg chg="del mod">
          <ac:chgData name="Phi Long Ly Tran" userId="bb48924c7f715e0d" providerId="LiveId" clId="{54B3077D-0926-4E19-BB9B-1EABEA014060}" dt="2022-10-21T17:25:18.438" v="1225" actId="478"/>
          <ac:spMkLst>
            <pc:docMk/>
            <pc:sldMk cId="0" sldId="258"/>
            <ac:spMk id="153" creationId="{00000000-0000-0000-0000-000000000000}"/>
          </ac:spMkLst>
        </pc:spChg>
        <pc:spChg chg="del">
          <ac:chgData name="Phi Long Ly Tran" userId="bb48924c7f715e0d" providerId="LiveId" clId="{54B3077D-0926-4E19-BB9B-1EABEA014060}" dt="2022-10-21T17:25:12.774" v="1222" actId="478"/>
          <ac:spMkLst>
            <pc:docMk/>
            <pc:sldMk cId="0" sldId="258"/>
            <ac:spMk id="154" creationId="{00000000-0000-0000-0000-000000000000}"/>
          </ac:spMkLst>
        </pc:spChg>
        <pc:spChg chg="del">
          <ac:chgData name="Phi Long Ly Tran" userId="bb48924c7f715e0d" providerId="LiveId" clId="{54B3077D-0926-4E19-BB9B-1EABEA014060}" dt="2022-10-21T17:25:26.783" v="1227" actId="478"/>
          <ac:spMkLst>
            <pc:docMk/>
            <pc:sldMk cId="0" sldId="258"/>
            <ac:spMk id="156" creationId="{00000000-0000-0000-0000-000000000000}"/>
          </ac:spMkLst>
        </pc:spChg>
        <pc:spChg chg="del">
          <ac:chgData name="Phi Long Ly Tran" userId="bb48924c7f715e0d" providerId="LiveId" clId="{54B3077D-0926-4E19-BB9B-1EABEA014060}" dt="2022-10-21T17:25:26.783" v="1227" actId="478"/>
          <ac:spMkLst>
            <pc:docMk/>
            <pc:sldMk cId="0" sldId="258"/>
            <ac:spMk id="157" creationId="{00000000-0000-0000-0000-000000000000}"/>
          </ac:spMkLst>
        </pc:spChg>
        <pc:spChg chg="del">
          <ac:chgData name="Phi Long Ly Tran" userId="bb48924c7f715e0d" providerId="LiveId" clId="{54B3077D-0926-4E19-BB9B-1EABEA014060}" dt="2022-10-21T17:25:26.783" v="1227" actId="478"/>
          <ac:spMkLst>
            <pc:docMk/>
            <pc:sldMk cId="0" sldId="258"/>
            <ac:spMk id="159" creationId="{00000000-0000-0000-0000-000000000000}"/>
          </ac:spMkLst>
        </pc:spChg>
        <pc:spChg chg="del">
          <ac:chgData name="Phi Long Ly Tran" userId="bb48924c7f715e0d" providerId="LiveId" clId="{54B3077D-0926-4E19-BB9B-1EABEA014060}" dt="2022-10-21T17:25:26.783" v="1227" actId="478"/>
          <ac:spMkLst>
            <pc:docMk/>
            <pc:sldMk cId="0" sldId="258"/>
            <ac:spMk id="160" creationId="{00000000-0000-0000-0000-000000000000}"/>
          </ac:spMkLst>
        </pc:spChg>
        <pc:spChg chg="del">
          <ac:chgData name="Phi Long Ly Tran" userId="bb48924c7f715e0d" providerId="LiveId" clId="{54B3077D-0926-4E19-BB9B-1EABEA014060}" dt="2022-10-30T17:17:29.284" v="4847" actId="478"/>
          <ac:spMkLst>
            <pc:docMk/>
            <pc:sldMk cId="0" sldId="258"/>
            <ac:spMk id="161" creationId="{00000000-0000-0000-0000-000000000000}"/>
          </ac:spMkLst>
        </pc:spChg>
      </pc:sldChg>
      <pc:sldChg chg="addSp delSp modSp mod modNotes">
        <pc:chgData name="Phi Long Ly Tran" userId="bb48924c7f715e0d" providerId="LiveId" clId="{54B3077D-0926-4E19-BB9B-1EABEA014060}" dt="2022-10-23T15:11:13.662" v="1823" actId="20577"/>
        <pc:sldMkLst>
          <pc:docMk/>
          <pc:sldMk cId="0" sldId="259"/>
        </pc:sldMkLst>
        <pc:spChg chg="add del mod">
          <ac:chgData name="Phi Long Ly Tran" userId="bb48924c7f715e0d" providerId="LiveId" clId="{54B3077D-0926-4E19-BB9B-1EABEA014060}" dt="2022-10-21T17:30:46.868" v="1487"/>
          <ac:spMkLst>
            <pc:docMk/>
            <pc:sldMk cId="0" sldId="259"/>
            <ac:spMk id="2" creationId="{0E4F4B04-9D09-3138-26CC-4A278F769C23}"/>
          </ac:spMkLst>
        </pc:spChg>
        <pc:spChg chg="add del">
          <ac:chgData name="Phi Long Ly Tran" userId="bb48924c7f715e0d" providerId="LiveId" clId="{54B3077D-0926-4E19-BB9B-1EABEA014060}" dt="2022-10-23T14:44:57.844" v="1536" actId="478"/>
          <ac:spMkLst>
            <pc:docMk/>
            <pc:sldMk cId="0" sldId="259"/>
            <ac:spMk id="2" creationId="{30D6CAED-CB95-184B-C2AD-E2D29D959785}"/>
          </ac:spMkLst>
        </pc:spChg>
        <pc:spChg chg="add mod">
          <ac:chgData name="Phi Long Ly Tran" userId="bb48924c7f715e0d" providerId="LiveId" clId="{54B3077D-0926-4E19-BB9B-1EABEA014060}" dt="2022-10-23T14:48:04.317" v="1559" actId="207"/>
          <ac:spMkLst>
            <pc:docMk/>
            <pc:sldMk cId="0" sldId="259"/>
            <ac:spMk id="3" creationId="{0FF62BB3-3D1E-0167-F0EE-A8404AEB21F7}"/>
          </ac:spMkLst>
        </pc:spChg>
        <pc:spChg chg="mod">
          <ac:chgData name="Phi Long Ly Tran" userId="bb48924c7f715e0d" providerId="LiveId" clId="{54B3077D-0926-4E19-BB9B-1EABEA014060}" dt="2022-10-23T14:57:34.486" v="1662" actId="1076"/>
          <ac:spMkLst>
            <pc:docMk/>
            <pc:sldMk cId="0" sldId="259"/>
            <ac:spMk id="167" creationId="{00000000-0000-0000-0000-000000000000}"/>
          </ac:spMkLst>
        </pc:spChg>
        <pc:spChg chg="mod">
          <ac:chgData name="Phi Long Ly Tran" userId="bb48924c7f715e0d" providerId="LiveId" clId="{54B3077D-0926-4E19-BB9B-1EABEA014060}" dt="2022-10-23T15:11:13.662" v="1823" actId="20577"/>
          <ac:spMkLst>
            <pc:docMk/>
            <pc:sldMk cId="0" sldId="259"/>
            <ac:spMk id="168" creationId="{00000000-0000-0000-0000-000000000000}"/>
          </ac:spMkLst>
        </pc:spChg>
        <pc:spChg chg="mod">
          <ac:chgData name="Phi Long Ly Tran" userId="bb48924c7f715e0d" providerId="LiveId" clId="{54B3077D-0926-4E19-BB9B-1EABEA014060}" dt="2022-10-23T14:48:08.728" v="1560" actId="1076"/>
          <ac:spMkLst>
            <pc:docMk/>
            <pc:sldMk cId="0" sldId="259"/>
            <ac:spMk id="169" creationId="{00000000-0000-0000-0000-000000000000}"/>
          </ac:spMkLst>
        </pc:spChg>
        <pc:picChg chg="del">
          <ac:chgData name="Phi Long Ly Tran" userId="bb48924c7f715e0d" providerId="LiveId" clId="{54B3077D-0926-4E19-BB9B-1EABEA014060}" dt="2022-10-23T14:53:00.041" v="1568" actId="478"/>
          <ac:picMkLst>
            <pc:docMk/>
            <pc:sldMk cId="0" sldId="259"/>
            <ac:picMk id="166" creationId="{00000000-0000-0000-0000-000000000000}"/>
          </ac:picMkLst>
        </pc:picChg>
        <pc:picChg chg="del">
          <ac:chgData name="Phi Long Ly Tran" userId="bb48924c7f715e0d" providerId="LiveId" clId="{54B3077D-0926-4E19-BB9B-1EABEA014060}" dt="2022-10-23T14:41:14.989" v="1534" actId="478"/>
          <ac:picMkLst>
            <pc:docMk/>
            <pc:sldMk cId="0" sldId="259"/>
            <ac:picMk id="170" creationId="{00000000-0000-0000-0000-000000000000}"/>
          </ac:picMkLst>
        </pc:picChg>
        <pc:picChg chg="add del mod">
          <ac:chgData name="Phi Long Ly Tran" userId="bb48924c7f715e0d" providerId="LiveId" clId="{54B3077D-0926-4E19-BB9B-1EABEA014060}" dt="2022-10-23T14:55:05.994" v="1575" actId="478"/>
          <ac:picMkLst>
            <pc:docMk/>
            <pc:sldMk cId="0" sldId="259"/>
            <ac:picMk id="1028" creationId="{6FB278C4-EE8B-007B-96C6-D79F6EB51239}"/>
          </ac:picMkLst>
        </pc:picChg>
        <pc:picChg chg="add mod">
          <ac:chgData name="Phi Long Ly Tran" userId="bb48924c7f715e0d" providerId="LiveId" clId="{54B3077D-0926-4E19-BB9B-1EABEA014060}" dt="2022-10-23T14:55:51.076" v="1581" actId="1076"/>
          <ac:picMkLst>
            <pc:docMk/>
            <pc:sldMk cId="0" sldId="259"/>
            <ac:picMk id="1030" creationId="{BFDF3B47-3C89-60B9-ECE9-75223A2BD83B}"/>
          </ac:picMkLst>
        </pc:picChg>
        <pc:cxnChg chg="add mod">
          <ac:chgData name="Phi Long Ly Tran" userId="bb48924c7f715e0d" providerId="LiveId" clId="{54B3077D-0926-4E19-BB9B-1EABEA014060}" dt="2022-10-23T14:48:30.568" v="1565" actId="14100"/>
          <ac:cxnSpMkLst>
            <pc:docMk/>
            <pc:sldMk cId="0" sldId="259"/>
            <ac:cxnSpMk id="5" creationId="{D41E62FB-517D-4CBA-4441-1FC088C52D7E}"/>
          </ac:cxnSpMkLst>
        </pc:cxnChg>
      </pc:sldChg>
      <pc:sldChg chg="del">
        <pc:chgData name="Phi Long Ly Tran" userId="bb48924c7f715e0d" providerId="LiveId" clId="{54B3077D-0926-4E19-BB9B-1EABEA014060}" dt="2022-10-23T14:58:43.353" v="1679" actId="2696"/>
        <pc:sldMkLst>
          <pc:docMk/>
          <pc:sldMk cId="0" sldId="260"/>
        </pc:sldMkLst>
      </pc:sldChg>
      <pc:sldChg chg="addSp delSp modSp mod">
        <pc:chgData name="Phi Long Ly Tran" userId="bb48924c7f715e0d" providerId="LiveId" clId="{54B3077D-0926-4E19-BB9B-1EABEA014060}" dt="2022-10-24T16:28:40.171" v="1874" actId="1076"/>
        <pc:sldMkLst>
          <pc:docMk/>
          <pc:sldMk cId="0" sldId="261"/>
        </pc:sldMkLst>
        <pc:spChg chg="add del mod">
          <ac:chgData name="Phi Long Ly Tran" userId="bb48924c7f715e0d" providerId="LiveId" clId="{54B3077D-0926-4E19-BB9B-1EABEA014060}" dt="2022-10-23T15:07:15.115" v="1783" actId="478"/>
          <ac:spMkLst>
            <pc:docMk/>
            <pc:sldMk cId="0" sldId="261"/>
            <ac:spMk id="3" creationId="{A926173B-1A4D-A72F-3838-445401C17A10}"/>
          </ac:spMkLst>
        </pc:spChg>
        <pc:spChg chg="add del mod">
          <ac:chgData name="Phi Long Ly Tran" userId="bb48924c7f715e0d" providerId="LiveId" clId="{54B3077D-0926-4E19-BB9B-1EABEA014060}" dt="2022-10-23T15:07:10.472" v="1780" actId="478"/>
          <ac:spMkLst>
            <pc:docMk/>
            <pc:sldMk cId="0" sldId="261"/>
            <ac:spMk id="5" creationId="{27DEB6C2-62E6-0A5C-EE8B-4C9EFA6A47B5}"/>
          </ac:spMkLst>
        </pc:spChg>
        <pc:spChg chg="add del mod">
          <ac:chgData name="Phi Long Ly Tran" userId="bb48924c7f715e0d" providerId="LiveId" clId="{54B3077D-0926-4E19-BB9B-1EABEA014060}" dt="2022-10-23T15:07:10.472" v="1780" actId="478"/>
          <ac:spMkLst>
            <pc:docMk/>
            <pc:sldMk cId="0" sldId="261"/>
            <ac:spMk id="7" creationId="{115D43A5-7053-2493-2F05-326985225248}"/>
          </ac:spMkLst>
        </pc:spChg>
        <pc:spChg chg="add del mod">
          <ac:chgData name="Phi Long Ly Tran" userId="bb48924c7f715e0d" providerId="LiveId" clId="{54B3077D-0926-4E19-BB9B-1EABEA014060}" dt="2022-10-23T15:07:10.472" v="1780" actId="478"/>
          <ac:spMkLst>
            <pc:docMk/>
            <pc:sldMk cId="0" sldId="261"/>
            <ac:spMk id="9" creationId="{3E8D7423-C0F3-9D7C-2753-A8DBC1798F4D}"/>
          </ac:spMkLst>
        </pc:spChg>
        <pc:spChg chg="add del mod">
          <ac:chgData name="Phi Long Ly Tran" userId="bb48924c7f715e0d" providerId="LiveId" clId="{54B3077D-0926-4E19-BB9B-1EABEA014060}" dt="2022-10-23T15:07:10.472" v="1780" actId="478"/>
          <ac:spMkLst>
            <pc:docMk/>
            <pc:sldMk cId="0" sldId="261"/>
            <ac:spMk id="11" creationId="{62F02845-5612-3396-6E35-DFFA6CE09478}"/>
          </ac:spMkLst>
        </pc:spChg>
        <pc:spChg chg="add del mod">
          <ac:chgData name="Phi Long Ly Tran" userId="bb48924c7f715e0d" providerId="LiveId" clId="{54B3077D-0926-4E19-BB9B-1EABEA014060}" dt="2022-10-23T15:07:10.472" v="1780" actId="478"/>
          <ac:spMkLst>
            <pc:docMk/>
            <pc:sldMk cId="0" sldId="261"/>
            <ac:spMk id="13" creationId="{1B2FA612-C24E-F119-68EC-FA4A7EBE3FF2}"/>
          </ac:spMkLst>
        </pc:spChg>
        <pc:spChg chg="add del mod">
          <ac:chgData name="Phi Long Ly Tran" userId="bb48924c7f715e0d" providerId="LiveId" clId="{54B3077D-0926-4E19-BB9B-1EABEA014060}" dt="2022-10-23T15:07:10.472" v="1780" actId="478"/>
          <ac:spMkLst>
            <pc:docMk/>
            <pc:sldMk cId="0" sldId="261"/>
            <ac:spMk id="15" creationId="{19389020-3311-9127-AAFE-AD5890382FD1}"/>
          </ac:spMkLst>
        </pc:spChg>
        <pc:spChg chg="add mod">
          <ac:chgData name="Phi Long Ly Tran" userId="bb48924c7f715e0d" providerId="LiveId" clId="{54B3077D-0926-4E19-BB9B-1EABEA014060}" dt="2022-10-23T15:07:20.665" v="1784"/>
          <ac:spMkLst>
            <pc:docMk/>
            <pc:sldMk cId="0" sldId="261"/>
            <ac:spMk id="16" creationId="{4565C7CB-B37F-1C10-C164-64583B37019A}"/>
          </ac:spMkLst>
        </pc:spChg>
        <pc:spChg chg="add mod">
          <ac:chgData name="Phi Long Ly Tran" userId="bb48924c7f715e0d" providerId="LiveId" clId="{54B3077D-0926-4E19-BB9B-1EABEA014060}" dt="2022-10-23T15:10:12.754" v="1818" actId="5793"/>
          <ac:spMkLst>
            <pc:docMk/>
            <pc:sldMk cId="0" sldId="261"/>
            <ac:spMk id="17" creationId="{6A56C917-0E5E-500B-26B3-24E2B68B1478}"/>
          </ac:spMkLst>
        </pc:spChg>
        <pc:spChg chg="add mod">
          <ac:chgData name="Phi Long Ly Tran" userId="bb48924c7f715e0d" providerId="LiveId" clId="{54B3077D-0926-4E19-BB9B-1EABEA014060}" dt="2022-10-24T16:27:54.751" v="1867" actId="1076"/>
          <ac:spMkLst>
            <pc:docMk/>
            <pc:sldMk cId="0" sldId="261"/>
            <ac:spMk id="19" creationId="{99E17AE4-09DA-945F-C0DE-1B644F6BBC79}"/>
          </ac:spMkLst>
        </pc:spChg>
        <pc:spChg chg="add mod">
          <ac:chgData name="Phi Long Ly Tran" userId="bb48924c7f715e0d" providerId="LiveId" clId="{54B3077D-0926-4E19-BB9B-1EABEA014060}" dt="2022-10-24T16:28:14.809" v="1872" actId="1076"/>
          <ac:spMkLst>
            <pc:docMk/>
            <pc:sldMk cId="0" sldId="261"/>
            <ac:spMk id="21" creationId="{BE4EA250-5160-0817-A593-48FB97B35C15}"/>
          </ac:spMkLst>
        </pc:spChg>
        <pc:spChg chg="del">
          <ac:chgData name="Phi Long Ly Tran" userId="bb48924c7f715e0d" providerId="LiveId" clId="{54B3077D-0926-4E19-BB9B-1EABEA014060}" dt="2022-10-23T15:07:07.831" v="1779" actId="478"/>
          <ac:spMkLst>
            <pc:docMk/>
            <pc:sldMk cId="0" sldId="261"/>
            <ac:spMk id="193" creationId="{00000000-0000-0000-0000-000000000000}"/>
          </ac:spMkLst>
        </pc:spChg>
        <pc:spChg chg="del">
          <ac:chgData name="Phi Long Ly Tran" userId="bb48924c7f715e0d" providerId="LiveId" clId="{54B3077D-0926-4E19-BB9B-1EABEA014060}" dt="2022-10-23T15:07:12.205" v="1781" actId="478"/>
          <ac:spMkLst>
            <pc:docMk/>
            <pc:sldMk cId="0" sldId="261"/>
            <ac:spMk id="195" creationId="{00000000-0000-0000-0000-000000000000}"/>
          </ac:spMkLst>
        </pc:spChg>
        <pc:spChg chg="del">
          <ac:chgData name="Phi Long Ly Tran" userId="bb48924c7f715e0d" providerId="LiveId" clId="{54B3077D-0926-4E19-BB9B-1EABEA014060}" dt="2022-10-23T15:07:07.831" v="1779" actId="478"/>
          <ac:spMkLst>
            <pc:docMk/>
            <pc:sldMk cId="0" sldId="261"/>
            <ac:spMk id="196" creationId="{00000000-0000-0000-0000-000000000000}"/>
          </ac:spMkLst>
        </pc:spChg>
        <pc:spChg chg="del">
          <ac:chgData name="Phi Long Ly Tran" userId="bb48924c7f715e0d" providerId="LiveId" clId="{54B3077D-0926-4E19-BB9B-1EABEA014060}" dt="2022-10-23T15:07:07.831" v="1779" actId="478"/>
          <ac:spMkLst>
            <pc:docMk/>
            <pc:sldMk cId="0" sldId="261"/>
            <ac:spMk id="197" creationId="{00000000-0000-0000-0000-000000000000}"/>
          </ac:spMkLst>
        </pc:spChg>
        <pc:spChg chg="del">
          <ac:chgData name="Phi Long Ly Tran" userId="bb48924c7f715e0d" providerId="LiveId" clId="{54B3077D-0926-4E19-BB9B-1EABEA014060}" dt="2022-10-23T15:07:07.831" v="1779" actId="478"/>
          <ac:spMkLst>
            <pc:docMk/>
            <pc:sldMk cId="0" sldId="261"/>
            <ac:spMk id="198" creationId="{00000000-0000-0000-0000-000000000000}"/>
          </ac:spMkLst>
        </pc:spChg>
        <pc:spChg chg="del">
          <ac:chgData name="Phi Long Ly Tran" userId="bb48924c7f715e0d" providerId="LiveId" clId="{54B3077D-0926-4E19-BB9B-1EABEA014060}" dt="2022-10-23T15:07:07.831" v="1779" actId="478"/>
          <ac:spMkLst>
            <pc:docMk/>
            <pc:sldMk cId="0" sldId="261"/>
            <ac:spMk id="199" creationId="{00000000-0000-0000-0000-000000000000}"/>
          </ac:spMkLst>
        </pc:spChg>
        <pc:spChg chg="del">
          <ac:chgData name="Phi Long Ly Tran" userId="bb48924c7f715e0d" providerId="LiveId" clId="{54B3077D-0926-4E19-BB9B-1EABEA014060}" dt="2022-10-23T15:07:07.831" v="1779" actId="478"/>
          <ac:spMkLst>
            <pc:docMk/>
            <pc:sldMk cId="0" sldId="261"/>
            <ac:spMk id="200" creationId="{00000000-0000-0000-0000-000000000000}"/>
          </ac:spMkLst>
        </pc:spChg>
        <pc:spChg chg="del">
          <ac:chgData name="Phi Long Ly Tran" userId="bb48924c7f715e0d" providerId="LiveId" clId="{54B3077D-0926-4E19-BB9B-1EABEA014060}" dt="2022-10-23T15:07:07.831" v="1779" actId="478"/>
          <ac:spMkLst>
            <pc:docMk/>
            <pc:sldMk cId="0" sldId="261"/>
            <ac:spMk id="201" creationId="{00000000-0000-0000-0000-000000000000}"/>
          </ac:spMkLst>
        </pc:spChg>
        <pc:spChg chg="del">
          <ac:chgData name="Phi Long Ly Tran" userId="bb48924c7f715e0d" providerId="LiveId" clId="{54B3077D-0926-4E19-BB9B-1EABEA014060}" dt="2022-10-23T15:07:13.049" v="1782" actId="478"/>
          <ac:spMkLst>
            <pc:docMk/>
            <pc:sldMk cId="0" sldId="261"/>
            <ac:spMk id="202" creationId="{00000000-0000-0000-0000-000000000000}"/>
          </ac:spMkLst>
        </pc:spChg>
        <pc:picChg chg="del">
          <ac:chgData name="Phi Long Ly Tran" userId="bb48924c7f715e0d" providerId="LiveId" clId="{54B3077D-0926-4E19-BB9B-1EABEA014060}" dt="2022-10-23T15:07:07.831" v="1779" actId="478"/>
          <ac:picMkLst>
            <pc:docMk/>
            <pc:sldMk cId="0" sldId="261"/>
            <ac:picMk id="194" creationId="{00000000-0000-0000-0000-000000000000}"/>
          </ac:picMkLst>
        </pc:picChg>
        <pc:picChg chg="add mod">
          <ac:chgData name="Phi Long Ly Tran" userId="bb48924c7f715e0d" providerId="LiveId" clId="{54B3077D-0926-4E19-BB9B-1EABEA014060}" dt="2022-10-24T16:28:40.171" v="1874" actId="1076"/>
          <ac:picMkLst>
            <pc:docMk/>
            <pc:sldMk cId="0" sldId="261"/>
            <ac:picMk id="3074" creationId="{EA21521B-7EFB-B776-E64C-F6C39BC34B3F}"/>
          </ac:picMkLst>
        </pc:picChg>
      </pc:sldChg>
      <pc:sldChg chg="addSp delSp modSp mod">
        <pc:chgData name="Phi Long Ly Tran" userId="bb48924c7f715e0d" providerId="LiveId" clId="{54B3077D-0926-4E19-BB9B-1EABEA014060}" dt="2022-10-28T16:54:13.475" v="3071" actId="1076"/>
        <pc:sldMkLst>
          <pc:docMk/>
          <pc:sldMk cId="0" sldId="262"/>
        </pc:sldMkLst>
        <pc:spChg chg="add del mod">
          <ac:chgData name="Phi Long Ly Tran" userId="bb48924c7f715e0d" providerId="LiveId" clId="{54B3077D-0926-4E19-BB9B-1EABEA014060}" dt="2022-10-28T16:53:25.493" v="2996" actId="478"/>
          <ac:spMkLst>
            <pc:docMk/>
            <pc:sldMk cId="0" sldId="262"/>
            <ac:spMk id="5" creationId="{572E6DD3-E4CA-057D-5218-9579EBBD96D0}"/>
          </ac:spMkLst>
        </pc:spChg>
        <pc:spChg chg="mod">
          <ac:chgData name="Phi Long Ly Tran" userId="bb48924c7f715e0d" providerId="LiveId" clId="{54B3077D-0926-4E19-BB9B-1EABEA014060}" dt="2022-10-28T16:54:06.845" v="3070" actId="14100"/>
          <ac:spMkLst>
            <pc:docMk/>
            <pc:sldMk cId="0" sldId="262"/>
            <ac:spMk id="208" creationId="{00000000-0000-0000-0000-000000000000}"/>
          </ac:spMkLst>
        </pc:spChg>
        <pc:spChg chg="mod">
          <ac:chgData name="Phi Long Ly Tran" userId="bb48924c7f715e0d" providerId="LiveId" clId="{54B3077D-0926-4E19-BB9B-1EABEA014060}" dt="2022-10-28T16:54:13.475" v="3071" actId="1076"/>
          <ac:spMkLst>
            <pc:docMk/>
            <pc:sldMk cId="0" sldId="262"/>
            <ac:spMk id="210" creationId="{00000000-0000-0000-0000-000000000000}"/>
          </ac:spMkLst>
        </pc:spChg>
        <pc:spChg chg="del">
          <ac:chgData name="Phi Long Ly Tran" userId="bb48924c7f715e0d" providerId="LiveId" clId="{54B3077D-0926-4E19-BB9B-1EABEA014060}" dt="2022-10-28T16:53:23.163" v="2995" actId="478"/>
          <ac:spMkLst>
            <pc:docMk/>
            <pc:sldMk cId="0" sldId="262"/>
            <ac:spMk id="211" creationId="{00000000-0000-0000-0000-000000000000}"/>
          </ac:spMkLst>
        </pc:spChg>
        <pc:spChg chg="del mod">
          <ac:chgData name="Phi Long Ly Tran" userId="bb48924c7f715e0d" providerId="LiveId" clId="{54B3077D-0926-4E19-BB9B-1EABEA014060}" dt="2022-10-28T16:52:37.545" v="2848" actId="478"/>
          <ac:spMkLst>
            <pc:docMk/>
            <pc:sldMk cId="0" sldId="262"/>
            <ac:spMk id="212" creationId="{00000000-0000-0000-0000-000000000000}"/>
          </ac:spMkLst>
        </pc:spChg>
        <pc:picChg chg="add mod ord">
          <ac:chgData name="Phi Long Ly Tran" userId="bb48924c7f715e0d" providerId="LiveId" clId="{54B3077D-0926-4E19-BB9B-1EABEA014060}" dt="2022-10-28T16:52:48.152" v="2851" actId="14100"/>
          <ac:picMkLst>
            <pc:docMk/>
            <pc:sldMk cId="0" sldId="262"/>
            <ac:picMk id="3" creationId="{A6E2FABB-4C7A-7D26-8EA8-8D592E373AD9}"/>
          </ac:picMkLst>
        </pc:picChg>
        <pc:picChg chg="del">
          <ac:chgData name="Phi Long Ly Tran" userId="bb48924c7f715e0d" providerId="LiveId" clId="{54B3077D-0926-4E19-BB9B-1EABEA014060}" dt="2022-10-28T16:52:28.187" v="2845" actId="478"/>
          <ac:picMkLst>
            <pc:docMk/>
            <pc:sldMk cId="0" sldId="262"/>
            <ac:picMk id="207" creationId="{00000000-0000-0000-0000-000000000000}"/>
          </ac:picMkLst>
        </pc:picChg>
        <pc:picChg chg="del">
          <ac:chgData name="Phi Long Ly Tran" userId="bb48924c7f715e0d" providerId="LiveId" clId="{54B3077D-0926-4E19-BB9B-1EABEA014060}" dt="2022-10-28T16:52:22.232" v="2843" actId="478"/>
          <ac:picMkLst>
            <pc:docMk/>
            <pc:sldMk cId="0" sldId="262"/>
            <ac:picMk id="209" creationId="{00000000-0000-0000-0000-000000000000}"/>
          </ac:picMkLst>
        </pc:picChg>
      </pc:sldChg>
      <pc:sldChg chg="del">
        <pc:chgData name="Phi Long Ly Tran" userId="bb48924c7f715e0d" providerId="LiveId" clId="{54B3077D-0926-4E19-BB9B-1EABEA014060}" dt="2022-10-28T16:54:27.878" v="3072" actId="47"/>
        <pc:sldMkLst>
          <pc:docMk/>
          <pc:sldMk cId="0" sldId="263"/>
        </pc:sldMkLst>
      </pc:sldChg>
      <pc:sldChg chg="addSp delSp modSp mod">
        <pc:chgData name="Phi Long Ly Tran" userId="bb48924c7f715e0d" providerId="LiveId" clId="{54B3077D-0926-4E19-BB9B-1EABEA014060}" dt="2022-10-28T17:07:38.811" v="3456" actId="1076"/>
        <pc:sldMkLst>
          <pc:docMk/>
          <pc:sldMk cId="0" sldId="264"/>
        </pc:sldMkLst>
        <pc:spChg chg="add del mod">
          <ac:chgData name="Phi Long Ly Tran" userId="bb48924c7f715e0d" providerId="LiveId" clId="{54B3077D-0926-4E19-BB9B-1EABEA014060}" dt="2022-10-28T16:57:33.288" v="3153" actId="478"/>
          <ac:spMkLst>
            <pc:docMk/>
            <pc:sldMk cId="0" sldId="264"/>
            <ac:spMk id="3" creationId="{EA129EC3-2651-FE43-1DD0-3EEFF3F9FCB7}"/>
          </ac:spMkLst>
        </pc:spChg>
        <pc:spChg chg="add mod">
          <ac:chgData name="Phi Long Ly Tran" userId="bb48924c7f715e0d" providerId="LiveId" clId="{54B3077D-0926-4E19-BB9B-1EABEA014060}" dt="2022-10-28T16:58:18.981" v="3163" actId="1076"/>
          <ac:spMkLst>
            <pc:docMk/>
            <pc:sldMk cId="0" sldId="264"/>
            <ac:spMk id="4" creationId="{10487F4C-B536-BD58-90AF-CECF05D870B5}"/>
          </ac:spMkLst>
        </pc:spChg>
        <pc:spChg chg="add mod">
          <ac:chgData name="Phi Long Ly Tran" userId="bb48924c7f715e0d" providerId="LiveId" clId="{54B3077D-0926-4E19-BB9B-1EABEA014060}" dt="2022-10-28T17:07:22.486" v="3454" actId="255"/>
          <ac:spMkLst>
            <pc:docMk/>
            <pc:sldMk cId="0" sldId="264"/>
            <ac:spMk id="8" creationId="{860F3BE7-FCB9-1065-A006-AEE5F868111C}"/>
          </ac:spMkLst>
        </pc:spChg>
        <pc:spChg chg="add del mod">
          <ac:chgData name="Phi Long Ly Tran" userId="bb48924c7f715e0d" providerId="LiveId" clId="{54B3077D-0926-4E19-BB9B-1EABEA014060}" dt="2022-10-28T17:03:30.073" v="3321"/>
          <ac:spMkLst>
            <pc:docMk/>
            <pc:sldMk cId="0" sldId="264"/>
            <ac:spMk id="9" creationId="{15D0272B-9BD0-3116-3956-178BE517BE6E}"/>
          </ac:spMkLst>
        </pc:spChg>
        <pc:spChg chg="add mod">
          <ac:chgData name="Phi Long Ly Tran" userId="bb48924c7f715e0d" providerId="LiveId" clId="{54B3077D-0926-4E19-BB9B-1EABEA014060}" dt="2022-10-28T17:07:38.811" v="3456" actId="1076"/>
          <ac:spMkLst>
            <pc:docMk/>
            <pc:sldMk cId="0" sldId="264"/>
            <ac:spMk id="10" creationId="{7413EA42-5659-44DD-5F02-F9A78FE3AAA4}"/>
          </ac:spMkLst>
        </pc:spChg>
        <pc:spChg chg="add mod">
          <ac:chgData name="Phi Long Ly Tran" userId="bb48924c7f715e0d" providerId="LiveId" clId="{54B3077D-0926-4E19-BB9B-1EABEA014060}" dt="2022-10-28T17:07:33.181" v="3455" actId="1076"/>
          <ac:spMkLst>
            <pc:docMk/>
            <pc:sldMk cId="0" sldId="264"/>
            <ac:spMk id="11" creationId="{57FC9D8E-455A-1F08-EB45-C781E376C65E}"/>
          </ac:spMkLst>
        </pc:spChg>
        <pc:spChg chg="del mod">
          <ac:chgData name="Phi Long Ly Tran" userId="bb48924c7f715e0d" providerId="LiveId" clId="{54B3077D-0926-4E19-BB9B-1EABEA014060}" dt="2022-10-28T16:58:23.891" v="3164" actId="478"/>
          <ac:spMkLst>
            <pc:docMk/>
            <pc:sldMk cId="0" sldId="264"/>
            <ac:spMk id="224" creationId="{00000000-0000-0000-0000-000000000000}"/>
          </ac:spMkLst>
        </pc:spChg>
        <pc:spChg chg="del mod">
          <ac:chgData name="Phi Long Ly Tran" userId="bb48924c7f715e0d" providerId="LiveId" clId="{54B3077D-0926-4E19-BB9B-1EABEA014060}" dt="2022-10-28T16:57:28.699" v="3151" actId="478"/>
          <ac:spMkLst>
            <pc:docMk/>
            <pc:sldMk cId="0" sldId="264"/>
            <ac:spMk id="226" creationId="{00000000-0000-0000-0000-000000000000}"/>
          </ac:spMkLst>
        </pc:spChg>
        <pc:spChg chg="mod">
          <ac:chgData name="Phi Long Ly Tran" userId="bb48924c7f715e0d" providerId="LiveId" clId="{54B3077D-0926-4E19-BB9B-1EABEA014060}" dt="2022-10-28T17:02:01.961" v="3202" actId="1076"/>
          <ac:spMkLst>
            <pc:docMk/>
            <pc:sldMk cId="0" sldId="264"/>
            <ac:spMk id="227" creationId="{00000000-0000-0000-0000-000000000000}"/>
          </ac:spMkLst>
        </pc:spChg>
        <pc:spChg chg="del mod">
          <ac:chgData name="Phi Long Ly Tran" userId="bb48924c7f715e0d" providerId="LiveId" clId="{54B3077D-0926-4E19-BB9B-1EABEA014060}" dt="2022-10-28T16:57:27.504" v="3150" actId="478"/>
          <ac:spMkLst>
            <pc:docMk/>
            <pc:sldMk cId="0" sldId="264"/>
            <ac:spMk id="228" creationId="{00000000-0000-0000-0000-000000000000}"/>
          </ac:spMkLst>
        </pc:spChg>
        <pc:picChg chg="del mod">
          <ac:chgData name="Phi Long Ly Tran" userId="bb48924c7f715e0d" providerId="LiveId" clId="{54B3077D-0926-4E19-BB9B-1EABEA014060}" dt="2022-10-28T16:55:52.034" v="3078" actId="478"/>
          <ac:picMkLst>
            <pc:docMk/>
            <pc:sldMk cId="0" sldId="264"/>
            <ac:picMk id="225" creationId="{00000000-0000-0000-0000-000000000000}"/>
          </ac:picMkLst>
        </pc:picChg>
        <pc:picChg chg="add del mod">
          <ac:chgData name="Phi Long Ly Tran" userId="bb48924c7f715e0d" providerId="LiveId" clId="{54B3077D-0926-4E19-BB9B-1EABEA014060}" dt="2022-10-28T16:57:31.368" v="3152" actId="478"/>
          <ac:picMkLst>
            <pc:docMk/>
            <pc:sldMk cId="0" sldId="264"/>
            <ac:picMk id="1026" creationId="{AE5F5674-D5CA-6546-606F-2BC7CD0F57D6}"/>
          </ac:picMkLst>
        </pc:picChg>
        <pc:picChg chg="add mod">
          <ac:chgData name="Phi Long Ly Tran" userId="bb48924c7f715e0d" providerId="LiveId" clId="{54B3077D-0926-4E19-BB9B-1EABEA014060}" dt="2022-10-28T16:58:16.148" v="3162" actId="14100"/>
          <ac:picMkLst>
            <pc:docMk/>
            <pc:sldMk cId="0" sldId="264"/>
            <ac:picMk id="1028" creationId="{AF3F236E-B021-6320-1B66-178C67476AD6}"/>
          </ac:picMkLst>
        </pc:picChg>
        <pc:cxnChg chg="add mod">
          <ac:chgData name="Phi Long Ly Tran" userId="bb48924c7f715e0d" providerId="LiveId" clId="{54B3077D-0926-4E19-BB9B-1EABEA014060}" dt="2022-10-28T16:59:50.119" v="3201" actId="1076"/>
          <ac:cxnSpMkLst>
            <pc:docMk/>
            <pc:sldMk cId="0" sldId="264"/>
            <ac:cxnSpMk id="6" creationId="{50AE95F3-7D05-808A-7A22-36A877F46A36}"/>
          </ac:cxnSpMkLst>
        </pc:cxnChg>
      </pc:sldChg>
      <pc:sldChg chg="addSp delSp modSp mod">
        <pc:chgData name="Phi Long Ly Tran" userId="bb48924c7f715e0d" providerId="LiveId" clId="{54B3077D-0926-4E19-BB9B-1EABEA014060}" dt="2022-10-30T17:14:22.989" v="4636" actId="313"/>
        <pc:sldMkLst>
          <pc:docMk/>
          <pc:sldMk cId="0" sldId="265"/>
        </pc:sldMkLst>
        <pc:spChg chg="add del mod">
          <ac:chgData name="Phi Long Ly Tran" userId="bb48924c7f715e0d" providerId="LiveId" clId="{54B3077D-0926-4E19-BB9B-1EABEA014060}" dt="2022-10-28T17:06:55.888" v="3452" actId="478"/>
          <ac:spMkLst>
            <pc:docMk/>
            <pc:sldMk cId="0" sldId="265"/>
            <ac:spMk id="3" creationId="{3D3DBA5F-84A3-2E8D-A9A6-1190ED4303E5}"/>
          </ac:spMkLst>
        </pc:spChg>
        <pc:spChg chg="add del mod">
          <ac:chgData name="Phi Long Ly Tran" userId="bb48924c7f715e0d" providerId="LiveId" clId="{54B3077D-0926-4E19-BB9B-1EABEA014060}" dt="2022-10-28T17:06:55.888" v="3452" actId="478"/>
          <ac:spMkLst>
            <pc:docMk/>
            <pc:sldMk cId="0" sldId="265"/>
            <ac:spMk id="5" creationId="{656B9B31-9A4B-E108-87E8-E1753000B935}"/>
          </ac:spMkLst>
        </pc:spChg>
        <pc:spChg chg="add mod">
          <ac:chgData name="Phi Long Ly Tran" userId="bb48924c7f715e0d" providerId="LiveId" clId="{54B3077D-0926-4E19-BB9B-1EABEA014060}" dt="2022-10-28T17:15:10.734" v="3488" actId="1076"/>
          <ac:spMkLst>
            <pc:docMk/>
            <pc:sldMk cId="0" sldId="265"/>
            <ac:spMk id="6" creationId="{7308993D-DCF6-6C1C-FB2C-47001F90A49B}"/>
          </ac:spMkLst>
        </pc:spChg>
        <pc:spChg chg="add del mod">
          <ac:chgData name="Phi Long Ly Tran" userId="bb48924c7f715e0d" providerId="LiveId" clId="{54B3077D-0926-4E19-BB9B-1EABEA014060}" dt="2022-10-28T17:10:52.292" v="3474" actId="478"/>
          <ac:spMkLst>
            <pc:docMk/>
            <pc:sldMk cId="0" sldId="265"/>
            <ac:spMk id="8" creationId="{CEA46906-3896-E869-B074-2EE282C4001E}"/>
          </ac:spMkLst>
        </pc:spChg>
        <pc:spChg chg="add del mod">
          <ac:chgData name="Phi Long Ly Tran" userId="bb48924c7f715e0d" providerId="LiveId" clId="{54B3077D-0926-4E19-BB9B-1EABEA014060}" dt="2022-10-28T17:14:22.935" v="3478" actId="478"/>
          <ac:spMkLst>
            <pc:docMk/>
            <pc:sldMk cId="0" sldId="265"/>
            <ac:spMk id="10" creationId="{D5BDE7E5-FA06-BF31-B919-CE7CAD5446B9}"/>
          </ac:spMkLst>
        </pc:spChg>
        <pc:spChg chg="add del mod">
          <ac:chgData name="Phi Long Ly Tran" userId="bb48924c7f715e0d" providerId="LiveId" clId="{54B3077D-0926-4E19-BB9B-1EABEA014060}" dt="2022-10-28T17:15:01.282" v="3485" actId="478"/>
          <ac:spMkLst>
            <pc:docMk/>
            <pc:sldMk cId="0" sldId="265"/>
            <ac:spMk id="12" creationId="{7D40F079-642E-5886-8B37-83FDF880D559}"/>
          </ac:spMkLst>
        </pc:spChg>
        <pc:spChg chg="add mod">
          <ac:chgData name="Phi Long Ly Tran" userId="bb48924c7f715e0d" providerId="LiveId" clId="{54B3077D-0926-4E19-BB9B-1EABEA014060}" dt="2022-10-29T13:55:37.985" v="3815" actId="207"/>
          <ac:spMkLst>
            <pc:docMk/>
            <pc:sldMk cId="0" sldId="265"/>
            <ac:spMk id="14" creationId="{31E19BF8-1771-5CCA-0F8B-F5C95E59903A}"/>
          </ac:spMkLst>
        </pc:spChg>
        <pc:spChg chg="add mod">
          <ac:chgData name="Phi Long Ly Tran" userId="bb48924c7f715e0d" providerId="LiveId" clId="{54B3077D-0926-4E19-BB9B-1EABEA014060}" dt="2022-10-28T17:23:56.180" v="3781" actId="1582"/>
          <ac:spMkLst>
            <pc:docMk/>
            <pc:sldMk cId="0" sldId="265"/>
            <ac:spMk id="17" creationId="{E6430CB3-52A1-81CC-F9F0-8C3FF0F7B0B0}"/>
          </ac:spMkLst>
        </pc:spChg>
        <pc:spChg chg="add mod">
          <ac:chgData name="Phi Long Ly Tran" userId="bb48924c7f715e0d" providerId="LiveId" clId="{54B3077D-0926-4E19-BB9B-1EABEA014060}" dt="2022-10-29T13:54:13.163" v="3788" actId="1076"/>
          <ac:spMkLst>
            <pc:docMk/>
            <pc:sldMk cId="0" sldId="265"/>
            <ac:spMk id="18" creationId="{6EED24F9-F468-E4E3-2B10-BC5CB5F03B79}"/>
          </ac:spMkLst>
        </pc:spChg>
        <pc:spChg chg="add mod">
          <ac:chgData name="Phi Long Ly Tran" userId="bb48924c7f715e0d" providerId="LiveId" clId="{54B3077D-0926-4E19-BB9B-1EABEA014060}" dt="2022-10-28T17:24:13.988" v="3785" actId="1076"/>
          <ac:spMkLst>
            <pc:docMk/>
            <pc:sldMk cId="0" sldId="265"/>
            <ac:spMk id="19" creationId="{3CF2983F-B44E-8C42-1A62-67DF5C373F9B}"/>
          </ac:spMkLst>
        </pc:spChg>
        <pc:spChg chg="add mod">
          <ac:chgData name="Phi Long Ly Tran" userId="bb48924c7f715e0d" providerId="LiveId" clId="{54B3077D-0926-4E19-BB9B-1EABEA014060}" dt="2022-10-29T13:54:21.341" v="3793" actId="20577"/>
          <ac:spMkLst>
            <pc:docMk/>
            <pc:sldMk cId="0" sldId="265"/>
            <ac:spMk id="21" creationId="{CFF7B2FC-BB9B-DB5E-ABFA-7C10BF82A1BA}"/>
          </ac:spMkLst>
        </pc:spChg>
        <pc:spChg chg="add mod">
          <ac:chgData name="Phi Long Ly Tran" userId="bb48924c7f715e0d" providerId="LiveId" clId="{54B3077D-0926-4E19-BB9B-1EABEA014060}" dt="2022-10-30T11:10:11.026" v="3831" actId="1076"/>
          <ac:spMkLst>
            <pc:docMk/>
            <pc:sldMk cId="0" sldId="265"/>
            <ac:spMk id="22" creationId="{158FC0E7-6910-0FC4-2CEA-7D487400E31B}"/>
          </ac:spMkLst>
        </pc:spChg>
        <pc:spChg chg="add mod">
          <ac:chgData name="Phi Long Ly Tran" userId="bb48924c7f715e0d" providerId="LiveId" clId="{54B3077D-0926-4E19-BB9B-1EABEA014060}" dt="2022-10-30T17:14:22.989" v="4636" actId="313"/>
          <ac:spMkLst>
            <pc:docMk/>
            <pc:sldMk cId="0" sldId="265"/>
            <ac:spMk id="23" creationId="{6C6911B6-C80F-2415-F160-1F87E06B0AFF}"/>
          </ac:spMkLst>
        </pc:spChg>
        <pc:spChg chg="del">
          <ac:chgData name="Phi Long Ly Tran" userId="bb48924c7f715e0d" providerId="LiveId" clId="{54B3077D-0926-4E19-BB9B-1EABEA014060}" dt="2022-10-28T17:06:51.899" v="3451" actId="478"/>
          <ac:spMkLst>
            <pc:docMk/>
            <pc:sldMk cId="0" sldId="265"/>
            <ac:spMk id="234" creationId="{00000000-0000-0000-0000-000000000000}"/>
          </ac:spMkLst>
        </pc:spChg>
        <pc:spChg chg="del">
          <ac:chgData name="Phi Long Ly Tran" userId="bb48924c7f715e0d" providerId="LiveId" clId="{54B3077D-0926-4E19-BB9B-1EABEA014060}" dt="2022-10-28T17:06:51.899" v="3451" actId="478"/>
          <ac:spMkLst>
            <pc:docMk/>
            <pc:sldMk cId="0" sldId="265"/>
            <ac:spMk id="235" creationId="{00000000-0000-0000-0000-000000000000}"/>
          </ac:spMkLst>
        </pc:spChg>
        <pc:spChg chg="del">
          <ac:chgData name="Phi Long Ly Tran" userId="bb48924c7f715e0d" providerId="LiveId" clId="{54B3077D-0926-4E19-BB9B-1EABEA014060}" dt="2022-10-28T17:06:51.899" v="3451" actId="478"/>
          <ac:spMkLst>
            <pc:docMk/>
            <pc:sldMk cId="0" sldId="265"/>
            <ac:spMk id="236" creationId="{00000000-0000-0000-0000-000000000000}"/>
          </ac:spMkLst>
        </pc:spChg>
        <pc:spChg chg="del">
          <ac:chgData name="Phi Long Ly Tran" userId="bb48924c7f715e0d" providerId="LiveId" clId="{54B3077D-0926-4E19-BB9B-1EABEA014060}" dt="2022-10-28T17:06:51.899" v="3451" actId="478"/>
          <ac:spMkLst>
            <pc:docMk/>
            <pc:sldMk cId="0" sldId="265"/>
            <ac:spMk id="237" creationId="{00000000-0000-0000-0000-000000000000}"/>
          </ac:spMkLst>
        </pc:spChg>
        <pc:picChg chg="del">
          <ac:chgData name="Phi Long Ly Tran" userId="bb48924c7f715e0d" providerId="LiveId" clId="{54B3077D-0926-4E19-BB9B-1EABEA014060}" dt="2022-10-28T17:06:49.720" v="3450" actId="478"/>
          <ac:picMkLst>
            <pc:docMk/>
            <pc:sldMk cId="0" sldId="265"/>
            <ac:picMk id="233" creationId="{00000000-0000-0000-0000-000000000000}"/>
          </ac:picMkLst>
        </pc:picChg>
        <pc:cxnChg chg="add del">
          <ac:chgData name="Phi Long Ly Tran" userId="bb48924c7f715e0d" providerId="LiveId" clId="{54B3077D-0926-4E19-BB9B-1EABEA014060}" dt="2022-10-28T17:17:42.494" v="3496" actId="478"/>
          <ac:cxnSpMkLst>
            <pc:docMk/>
            <pc:sldMk cId="0" sldId="265"/>
            <ac:cxnSpMk id="16" creationId="{22968561-5A8C-1403-2DE9-FC4CEACF61F4}"/>
          </ac:cxnSpMkLst>
        </pc:cxnChg>
      </pc:sldChg>
      <pc:sldChg chg="del">
        <pc:chgData name="Phi Long Ly Tran" userId="bb48924c7f715e0d" providerId="LiveId" clId="{54B3077D-0926-4E19-BB9B-1EABEA014060}" dt="2022-10-30T17:18:04.365" v="4850" actId="47"/>
        <pc:sldMkLst>
          <pc:docMk/>
          <pc:sldMk cId="0" sldId="266"/>
        </pc:sldMkLst>
      </pc:sldChg>
      <pc:sldChg chg="del">
        <pc:chgData name="Phi Long Ly Tran" userId="bb48924c7f715e0d" providerId="LiveId" clId="{54B3077D-0926-4E19-BB9B-1EABEA014060}" dt="2022-10-30T17:51:54.656" v="5177" actId="47"/>
        <pc:sldMkLst>
          <pc:docMk/>
          <pc:sldMk cId="0" sldId="267"/>
        </pc:sldMkLst>
      </pc:sldChg>
      <pc:sldChg chg="del">
        <pc:chgData name="Phi Long Ly Tran" userId="bb48924c7f715e0d" providerId="LiveId" clId="{54B3077D-0926-4E19-BB9B-1EABEA014060}" dt="2022-10-30T17:51:55.804" v="5178" actId="47"/>
        <pc:sldMkLst>
          <pc:docMk/>
          <pc:sldMk cId="0" sldId="268"/>
        </pc:sldMkLst>
      </pc:sldChg>
      <pc:sldChg chg="del">
        <pc:chgData name="Phi Long Ly Tran" userId="bb48924c7f715e0d" providerId="LiveId" clId="{54B3077D-0926-4E19-BB9B-1EABEA014060}" dt="2022-10-30T17:51:56.464" v="5179" actId="47"/>
        <pc:sldMkLst>
          <pc:docMk/>
          <pc:sldMk cId="0" sldId="269"/>
        </pc:sldMkLst>
      </pc:sldChg>
      <pc:sldChg chg="del">
        <pc:chgData name="Phi Long Ly Tran" userId="bb48924c7f715e0d" providerId="LiveId" clId="{54B3077D-0926-4E19-BB9B-1EABEA014060}" dt="2022-10-30T17:51:56.668" v="5180" actId="47"/>
        <pc:sldMkLst>
          <pc:docMk/>
          <pc:sldMk cId="0" sldId="270"/>
        </pc:sldMkLst>
      </pc:sldChg>
      <pc:sldChg chg="del">
        <pc:chgData name="Phi Long Ly Tran" userId="bb48924c7f715e0d" providerId="LiveId" clId="{54B3077D-0926-4E19-BB9B-1EABEA014060}" dt="2022-10-30T17:51:56.888" v="5181" actId="47"/>
        <pc:sldMkLst>
          <pc:docMk/>
          <pc:sldMk cId="0" sldId="271"/>
        </pc:sldMkLst>
      </pc:sldChg>
      <pc:sldChg chg="del">
        <pc:chgData name="Phi Long Ly Tran" userId="bb48924c7f715e0d" providerId="LiveId" clId="{54B3077D-0926-4E19-BB9B-1EABEA014060}" dt="2022-10-30T17:51:57.076" v="5182" actId="47"/>
        <pc:sldMkLst>
          <pc:docMk/>
          <pc:sldMk cId="0" sldId="272"/>
        </pc:sldMkLst>
      </pc:sldChg>
      <pc:sldChg chg="del">
        <pc:chgData name="Phi Long Ly Tran" userId="bb48924c7f715e0d" providerId="LiveId" clId="{54B3077D-0926-4E19-BB9B-1EABEA014060}" dt="2022-10-30T17:51:57.233" v="5183" actId="47"/>
        <pc:sldMkLst>
          <pc:docMk/>
          <pc:sldMk cId="0" sldId="273"/>
        </pc:sldMkLst>
      </pc:sldChg>
      <pc:sldChg chg="del">
        <pc:chgData name="Phi Long Ly Tran" userId="bb48924c7f715e0d" providerId="LiveId" clId="{54B3077D-0926-4E19-BB9B-1EABEA014060}" dt="2022-10-30T17:51:57.900" v="5184" actId="47"/>
        <pc:sldMkLst>
          <pc:docMk/>
          <pc:sldMk cId="0" sldId="274"/>
        </pc:sldMkLst>
      </pc:sldChg>
      <pc:sldChg chg="del">
        <pc:chgData name="Phi Long Ly Tran" userId="bb48924c7f715e0d" providerId="LiveId" clId="{54B3077D-0926-4E19-BB9B-1EABEA014060}" dt="2022-10-30T17:51:57.956" v="5185" actId="47"/>
        <pc:sldMkLst>
          <pc:docMk/>
          <pc:sldMk cId="0" sldId="275"/>
        </pc:sldMkLst>
      </pc:sldChg>
      <pc:sldChg chg="del">
        <pc:chgData name="Phi Long Ly Tran" userId="bb48924c7f715e0d" providerId="LiveId" clId="{54B3077D-0926-4E19-BB9B-1EABEA014060}" dt="2022-10-30T17:51:58.003" v="5186" actId="47"/>
        <pc:sldMkLst>
          <pc:docMk/>
          <pc:sldMk cId="0" sldId="276"/>
        </pc:sldMkLst>
      </pc:sldChg>
      <pc:sldChg chg="del">
        <pc:chgData name="Phi Long Ly Tran" userId="bb48924c7f715e0d" providerId="LiveId" clId="{54B3077D-0926-4E19-BB9B-1EABEA014060}" dt="2022-10-30T17:51:58.035" v="5187" actId="47"/>
        <pc:sldMkLst>
          <pc:docMk/>
          <pc:sldMk cId="0" sldId="277"/>
        </pc:sldMkLst>
      </pc:sldChg>
      <pc:sldChg chg="del">
        <pc:chgData name="Phi Long Ly Tran" userId="bb48924c7f715e0d" providerId="LiveId" clId="{54B3077D-0926-4E19-BB9B-1EABEA014060}" dt="2022-10-30T17:51:58.602" v="5188" actId="47"/>
        <pc:sldMkLst>
          <pc:docMk/>
          <pc:sldMk cId="0" sldId="278"/>
        </pc:sldMkLst>
      </pc:sldChg>
      <pc:sldChg chg="del">
        <pc:chgData name="Phi Long Ly Tran" userId="bb48924c7f715e0d" providerId="LiveId" clId="{54B3077D-0926-4E19-BB9B-1EABEA014060}" dt="2022-10-30T17:51:58.819" v="5189" actId="47"/>
        <pc:sldMkLst>
          <pc:docMk/>
          <pc:sldMk cId="0" sldId="279"/>
        </pc:sldMkLst>
      </pc:sldChg>
      <pc:sldChg chg="del">
        <pc:chgData name="Phi Long Ly Tran" userId="bb48924c7f715e0d" providerId="LiveId" clId="{54B3077D-0926-4E19-BB9B-1EABEA014060}" dt="2022-10-30T17:51:59.034" v="5190" actId="47"/>
        <pc:sldMkLst>
          <pc:docMk/>
          <pc:sldMk cId="0" sldId="280"/>
        </pc:sldMkLst>
      </pc:sldChg>
      <pc:sldChg chg="del">
        <pc:chgData name="Phi Long Ly Tran" userId="bb48924c7f715e0d" providerId="LiveId" clId="{54B3077D-0926-4E19-BB9B-1EABEA014060}" dt="2022-10-30T17:51:59.305" v="5191" actId="47"/>
        <pc:sldMkLst>
          <pc:docMk/>
          <pc:sldMk cId="0" sldId="281"/>
        </pc:sldMkLst>
      </pc:sldChg>
      <pc:sldChg chg="del">
        <pc:chgData name="Phi Long Ly Tran" userId="bb48924c7f715e0d" providerId="LiveId" clId="{54B3077D-0926-4E19-BB9B-1EABEA014060}" dt="2022-10-30T17:51:59.430" v="5192" actId="47"/>
        <pc:sldMkLst>
          <pc:docMk/>
          <pc:sldMk cId="0" sldId="282"/>
        </pc:sldMkLst>
      </pc:sldChg>
      <pc:sldChg chg="del">
        <pc:chgData name="Phi Long Ly Tran" userId="bb48924c7f715e0d" providerId="LiveId" clId="{54B3077D-0926-4E19-BB9B-1EABEA014060}" dt="2022-10-30T17:51:59.603" v="5193" actId="47"/>
        <pc:sldMkLst>
          <pc:docMk/>
          <pc:sldMk cId="0" sldId="283"/>
        </pc:sldMkLst>
      </pc:sldChg>
      <pc:sldChg chg="del">
        <pc:chgData name="Phi Long Ly Tran" userId="bb48924c7f715e0d" providerId="LiveId" clId="{54B3077D-0926-4E19-BB9B-1EABEA014060}" dt="2022-10-30T17:51:59.728" v="5194" actId="47"/>
        <pc:sldMkLst>
          <pc:docMk/>
          <pc:sldMk cId="0" sldId="284"/>
        </pc:sldMkLst>
      </pc:sldChg>
      <pc:sldChg chg="del">
        <pc:chgData name="Phi Long Ly Tran" userId="bb48924c7f715e0d" providerId="LiveId" clId="{54B3077D-0926-4E19-BB9B-1EABEA014060}" dt="2022-10-30T17:51:59.932" v="5195" actId="47"/>
        <pc:sldMkLst>
          <pc:docMk/>
          <pc:sldMk cId="0" sldId="285"/>
        </pc:sldMkLst>
      </pc:sldChg>
      <pc:sldChg chg="del">
        <pc:chgData name="Phi Long Ly Tran" userId="bb48924c7f715e0d" providerId="LiveId" clId="{54B3077D-0926-4E19-BB9B-1EABEA014060}" dt="2022-10-30T17:52:00.405" v="5196" actId="47"/>
        <pc:sldMkLst>
          <pc:docMk/>
          <pc:sldMk cId="0" sldId="286"/>
        </pc:sldMkLst>
      </pc:sldChg>
      <pc:sldChg chg="del">
        <pc:chgData name="Phi Long Ly Tran" userId="bb48924c7f715e0d" providerId="LiveId" clId="{54B3077D-0926-4E19-BB9B-1EABEA014060}" dt="2022-10-30T17:52:00.906" v="5197" actId="47"/>
        <pc:sldMkLst>
          <pc:docMk/>
          <pc:sldMk cId="0" sldId="287"/>
        </pc:sldMkLst>
      </pc:sldChg>
      <pc:sldChg chg="del">
        <pc:chgData name="Phi Long Ly Tran" userId="bb48924c7f715e0d" providerId="LiveId" clId="{54B3077D-0926-4E19-BB9B-1EABEA014060}" dt="2022-10-30T17:52:01.307" v="5198" actId="47"/>
        <pc:sldMkLst>
          <pc:docMk/>
          <pc:sldMk cId="0" sldId="288"/>
        </pc:sldMkLst>
      </pc:sldChg>
      <pc:sldChg chg="del">
        <pc:chgData name="Phi Long Ly Tran" userId="bb48924c7f715e0d" providerId="LiveId" clId="{54B3077D-0926-4E19-BB9B-1EABEA014060}" dt="2022-10-30T17:52:01.376" v="5199" actId="47"/>
        <pc:sldMkLst>
          <pc:docMk/>
          <pc:sldMk cId="0" sldId="289"/>
        </pc:sldMkLst>
      </pc:sldChg>
      <pc:sldChg chg="del">
        <pc:chgData name="Phi Long Ly Tran" userId="bb48924c7f715e0d" providerId="LiveId" clId="{54B3077D-0926-4E19-BB9B-1EABEA014060}" dt="2022-10-30T17:52:02.521" v="5200" actId="47"/>
        <pc:sldMkLst>
          <pc:docMk/>
          <pc:sldMk cId="0" sldId="290"/>
        </pc:sldMkLst>
      </pc:sldChg>
      <pc:sldChg chg="del">
        <pc:chgData name="Phi Long Ly Tran" userId="bb48924c7f715e0d" providerId="LiveId" clId="{54B3077D-0926-4E19-BB9B-1EABEA014060}" dt="2022-10-30T17:52:05.416" v="5203" actId="47"/>
        <pc:sldMkLst>
          <pc:docMk/>
          <pc:sldMk cId="0" sldId="291"/>
        </pc:sldMkLst>
      </pc:sldChg>
      <pc:sldChg chg="del">
        <pc:chgData name="Phi Long Ly Tran" userId="bb48924c7f715e0d" providerId="LiveId" clId="{54B3077D-0926-4E19-BB9B-1EABEA014060}" dt="2022-10-30T17:52:04.479" v="5202" actId="47"/>
        <pc:sldMkLst>
          <pc:docMk/>
          <pc:sldMk cId="0" sldId="292"/>
        </pc:sldMkLst>
      </pc:sldChg>
      <pc:sldChg chg="del">
        <pc:chgData name="Phi Long Ly Tran" userId="bb48924c7f715e0d" providerId="LiveId" clId="{54B3077D-0926-4E19-BB9B-1EABEA014060}" dt="2022-10-30T17:52:03.731" v="5201" actId="47"/>
        <pc:sldMkLst>
          <pc:docMk/>
          <pc:sldMk cId="0" sldId="293"/>
        </pc:sldMkLst>
      </pc:sldChg>
      <pc:sldChg chg="del">
        <pc:chgData name="Phi Long Ly Tran" userId="bb48924c7f715e0d" providerId="LiveId" clId="{54B3077D-0926-4E19-BB9B-1EABEA014060}" dt="2022-10-30T17:52:05.986" v="5204" actId="47"/>
        <pc:sldMkLst>
          <pc:docMk/>
          <pc:sldMk cId="0" sldId="294"/>
        </pc:sldMkLst>
      </pc:sldChg>
      <pc:sldChg chg="del">
        <pc:chgData name="Phi Long Ly Tran" userId="bb48924c7f715e0d" providerId="LiveId" clId="{54B3077D-0926-4E19-BB9B-1EABEA014060}" dt="2022-10-30T17:52:06.284" v="5205" actId="47"/>
        <pc:sldMkLst>
          <pc:docMk/>
          <pc:sldMk cId="0" sldId="295"/>
        </pc:sldMkLst>
      </pc:sldChg>
      <pc:sldChg chg="del">
        <pc:chgData name="Phi Long Ly Tran" userId="bb48924c7f715e0d" providerId="LiveId" clId="{54B3077D-0926-4E19-BB9B-1EABEA014060}" dt="2022-10-30T17:52:06.504" v="5206" actId="47"/>
        <pc:sldMkLst>
          <pc:docMk/>
          <pc:sldMk cId="0" sldId="296"/>
        </pc:sldMkLst>
      </pc:sldChg>
      <pc:sldChg chg="del">
        <pc:chgData name="Phi Long Ly Tran" userId="bb48924c7f715e0d" providerId="LiveId" clId="{54B3077D-0926-4E19-BB9B-1EABEA014060}" dt="2022-10-30T17:52:06.834" v="5207" actId="47"/>
        <pc:sldMkLst>
          <pc:docMk/>
          <pc:sldMk cId="0" sldId="297"/>
        </pc:sldMkLst>
      </pc:sldChg>
      <pc:sldChg chg="addSp delSp modSp new mod">
        <pc:chgData name="Phi Long Ly Tran" userId="bb48924c7f715e0d" providerId="LiveId" clId="{54B3077D-0926-4E19-BB9B-1EABEA014060}" dt="2022-10-21T17:23:19.042" v="1178" actId="207"/>
        <pc:sldMkLst>
          <pc:docMk/>
          <pc:sldMk cId="4142898609" sldId="298"/>
        </pc:sldMkLst>
        <pc:spChg chg="del">
          <ac:chgData name="Phi Long Ly Tran" userId="bb48924c7f715e0d" providerId="LiveId" clId="{54B3077D-0926-4E19-BB9B-1EABEA014060}" dt="2022-10-21T17:20:09.135" v="1017" actId="478"/>
          <ac:spMkLst>
            <pc:docMk/>
            <pc:sldMk cId="4142898609" sldId="298"/>
            <ac:spMk id="2" creationId="{353D6201-6100-FFA9-BAB5-A78E1BFA293C}"/>
          </ac:spMkLst>
        </pc:spChg>
        <pc:spChg chg="add mod">
          <ac:chgData name="Phi Long Ly Tran" userId="bb48924c7f715e0d" providerId="LiveId" clId="{54B3077D-0926-4E19-BB9B-1EABEA014060}" dt="2022-10-21T17:20:40.061" v="1026" actId="207"/>
          <ac:spMkLst>
            <pc:docMk/>
            <pc:sldMk cId="4142898609" sldId="298"/>
            <ac:spMk id="3" creationId="{2DD4A6C4-3546-6E24-1C7F-56D313284B41}"/>
          </ac:spMkLst>
        </pc:spChg>
        <pc:spChg chg="add mod ord">
          <ac:chgData name="Phi Long Ly Tran" userId="bb48924c7f715e0d" providerId="LiveId" clId="{54B3077D-0926-4E19-BB9B-1EABEA014060}" dt="2022-10-21T17:20:32.823" v="1025" actId="1076"/>
          <ac:spMkLst>
            <pc:docMk/>
            <pc:sldMk cId="4142898609" sldId="298"/>
            <ac:spMk id="4" creationId="{035022F5-B7F2-4C50-7755-6A22C168AC98}"/>
          </ac:spMkLst>
        </pc:spChg>
        <pc:spChg chg="add mod">
          <ac:chgData name="Phi Long Ly Tran" userId="bb48924c7f715e0d" providerId="LiveId" clId="{54B3077D-0926-4E19-BB9B-1EABEA014060}" dt="2022-10-21T17:23:19.042" v="1178" actId="207"/>
          <ac:spMkLst>
            <pc:docMk/>
            <pc:sldMk cId="4142898609" sldId="298"/>
            <ac:spMk id="7" creationId="{8FE7BC9E-8E0F-2FAB-9403-443F27A607D9}"/>
          </ac:spMkLst>
        </pc:spChg>
        <pc:picChg chg="add mod">
          <ac:chgData name="Phi Long Ly Tran" userId="bb48924c7f715e0d" providerId="LiveId" clId="{54B3077D-0926-4E19-BB9B-1EABEA014060}" dt="2022-10-21T17:22:10.494" v="1031" actId="1076"/>
          <ac:picMkLst>
            <pc:docMk/>
            <pc:sldMk cId="4142898609" sldId="298"/>
            <ac:picMk id="6" creationId="{D5E605A0-6374-2AE0-6965-7B2368BF0F33}"/>
          </ac:picMkLst>
        </pc:picChg>
      </pc:sldChg>
      <pc:sldChg chg="addSp delSp modSp new mod">
        <pc:chgData name="Phi Long Ly Tran" userId="bb48924c7f715e0d" providerId="LiveId" clId="{54B3077D-0926-4E19-BB9B-1EABEA014060}" dt="2022-10-23T15:06:40.403" v="1778" actId="1076"/>
        <pc:sldMkLst>
          <pc:docMk/>
          <pc:sldMk cId="2435326806" sldId="299"/>
        </pc:sldMkLst>
        <pc:spChg chg="del">
          <ac:chgData name="Phi Long Ly Tran" userId="bb48924c7f715e0d" providerId="LiveId" clId="{54B3077D-0926-4E19-BB9B-1EABEA014060}" dt="2022-10-23T14:58:50.109" v="1681" actId="478"/>
          <ac:spMkLst>
            <pc:docMk/>
            <pc:sldMk cId="2435326806" sldId="299"/>
            <ac:spMk id="2" creationId="{C40301AD-D2BE-6A51-C8BD-10B2F72E6B7D}"/>
          </ac:spMkLst>
        </pc:spChg>
        <pc:spChg chg="del">
          <ac:chgData name="Phi Long Ly Tran" userId="bb48924c7f715e0d" providerId="LiveId" clId="{54B3077D-0926-4E19-BB9B-1EABEA014060}" dt="2022-10-23T14:58:50.109" v="1681" actId="478"/>
          <ac:spMkLst>
            <pc:docMk/>
            <pc:sldMk cId="2435326806" sldId="299"/>
            <ac:spMk id="3" creationId="{6F7910DA-90AC-1BA5-FD04-51D4605B98A4}"/>
          </ac:spMkLst>
        </pc:spChg>
        <pc:spChg chg="add mod">
          <ac:chgData name="Phi Long Ly Tran" userId="bb48924c7f715e0d" providerId="LiveId" clId="{54B3077D-0926-4E19-BB9B-1EABEA014060}" dt="2022-10-23T14:59:20.067" v="1685"/>
          <ac:spMkLst>
            <pc:docMk/>
            <pc:sldMk cId="2435326806" sldId="299"/>
            <ac:spMk id="4" creationId="{C0BF7D65-0152-F134-8C41-9A2AC09A93AA}"/>
          </ac:spMkLst>
        </pc:spChg>
        <pc:spChg chg="add mod">
          <ac:chgData name="Phi Long Ly Tran" userId="bb48924c7f715e0d" providerId="LiveId" clId="{54B3077D-0926-4E19-BB9B-1EABEA014060}" dt="2022-10-23T15:02:16.350" v="1745" actId="6549"/>
          <ac:spMkLst>
            <pc:docMk/>
            <pc:sldMk cId="2435326806" sldId="299"/>
            <ac:spMk id="6" creationId="{A7B40697-366A-6E23-F8C3-8B4C40CC0249}"/>
          </ac:spMkLst>
        </pc:spChg>
        <pc:spChg chg="add mod">
          <ac:chgData name="Phi Long Ly Tran" userId="bb48924c7f715e0d" providerId="LiveId" clId="{54B3077D-0926-4E19-BB9B-1EABEA014060}" dt="2022-10-23T15:06:24.310" v="1774" actId="1076"/>
          <ac:spMkLst>
            <pc:docMk/>
            <pc:sldMk cId="2435326806" sldId="299"/>
            <ac:spMk id="10" creationId="{06705E4D-4047-D0D3-DBD9-1965BD1C3061}"/>
          </ac:spMkLst>
        </pc:spChg>
        <pc:graphicFrameChg chg="add mod modGraphic">
          <ac:chgData name="Phi Long Ly Tran" userId="bb48924c7f715e0d" providerId="LiveId" clId="{54B3077D-0926-4E19-BB9B-1EABEA014060}" dt="2022-10-23T15:06:40.403" v="1778" actId="1076"/>
          <ac:graphicFrameMkLst>
            <pc:docMk/>
            <pc:sldMk cId="2435326806" sldId="299"/>
            <ac:graphicFrameMk id="11" creationId="{C1D8DCD9-3476-F881-0B8E-4AAB1B3ADABB}"/>
          </ac:graphicFrameMkLst>
        </pc:graphicFrameChg>
        <pc:picChg chg="add mod">
          <ac:chgData name="Phi Long Ly Tran" userId="bb48924c7f715e0d" providerId="LiveId" clId="{54B3077D-0926-4E19-BB9B-1EABEA014060}" dt="2022-10-23T15:06:31.946" v="1777" actId="1076"/>
          <ac:picMkLst>
            <pc:docMk/>
            <pc:sldMk cId="2435326806" sldId="299"/>
            <ac:picMk id="8" creationId="{4F3AF04C-A027-2A14-D1EE-D2F5FEC9925B}"/>
          </ac:picMkLst>
        </pc:picChg>
      </pc:sldChg>
      <pc:sldChg chg="addSp delSp modSp new mod">
        <pc:chgData name="Phi Long Ly Tran" userId="bb48924c7f715e0d" providerId="LiveId" clId="{54B3077D-0926-4E19-BB9B-1EABEA014060}" dt="2022-10-24T16:26:30.124" v="1852" actId="1076"/>
        <pc:sldMkLst>
          <pc:docMk/>
          <pc:sldMk cId="3856955963" sldId="300"/>
        </pc:sldMkLst>
        <pc:spChg chg="del">
          <ac:chgData name="Phi Long Ly Tran" userId="bb48924c7f715e0d" providerId="LiveId" clId="{54B3077D-0926-4E19-BB9B-1EABEA014060}" dt="2022-10-24T16:01:23.856" v="1826" actId="478"/>
          <ac:spMkLst>
            <pc:docMk/>
            <pc:sldMk cId="3856955963" sldId="300"/>
            <ac:spMk id="2" creationId="{7EF76F14-EB9F-9877-619E-D25DCE3E38BE}"/>
          </ac:spMkLst>
        </pc:spChg>
        <pc:spChg chg="del">
          <ac:chgData name="Phi Long Ly Tran" userId="bb48924c7f715e0d" providerId="LiveId" clId="{54B3077D-0926-4E19-BB9B-1EABEA014060}" dt="2022-10-24T16:01:23.856" v="1826" actId="478"/>
          <ac:spMkLst>
            <pc:docMk/>
            <pc:sldMk cId="3856955963" sldId="300"/>
            <ac:spMk id="3" creationId="{7A98F54E-1535-1732-9864-A2DF74A2E4D1}"/>
          </ac:spMkLst>
        </pc:spChg>
        <pc:spChg chg="add mod">
          <ac:chgData name="Phi Long Ly Tran" userId="bb48924c7f715e0d" providerId="LiveId" clId="{54B3077D-0926-4E19-BB9B-1EABEA014060}" dt="2022-10-24T16:01:21.355" v="1825"/>
          <ac:spMkLst>
            <pc:docMk/>
            <pc:sldMk cId="3856955963" sldId="300"/>
            <ac:spMk id="4" creationId="{08CC3FC5-D250-8E5C-AD0D-3DF214824B22}"/>
          </ac:spMkLst>
        </pc:spChg>
        <pc:spChg chg="add mod">
          <ac:chgData name="Phi Long Ly Tran" userId="bb48924c7f715e0d" providerId="LiveId" clId="{54B3077D-0926-4E19-BB9B-1EABEA014060}" dt="2022-10-24T16:01:31.553" v="1834" actId="20577"/>
          <ac:spMkLst>
            <pc:docMk/>
            <pc:sldMk cId="3856955963" sldId="300"/>
            <ac:spMk id="5" creationId="{A3319408-7FEE-DB81-7DDF-224AEAF92D66}"/>
          </ac:spMkLst>
        </pc:spChg>
        <pc:spChg chg="add mod">
          <ac:chgData name="Phi Long Ly Tran" userId="bb48924c7f715e0d" providerId="LiveId" clId="{54B3077D-0926-4E19-BB9B-1EABEA014060}" dt="2022-10-24T16:26:06.630" v="1847" actId="2711"/>
          <ac:spMkLst>
            <pc:docMk/>
            <pc:sldMk cId="3856955963" sldId="300"/>
            <ac:spMk id="9" creationId="{7ECBB6FE-ECB9-9823-0B61-CDF8664BBA2B}"/>
          </ac:spMkLst>
        </pc:spChg>
        <pc:spChg chg="add mod">
          <ac:chgData name="Phi Long Ly Tran" userId="bb48924c7f715e0d" providerId="LiveId" clId="{54B3077D-0926-4E19-BB9B-1EABEA014060}" dt="2022-10-24T16:26:30.124" v="1852" actId="1076"/>
          <ac:spMkLst>
            <pc:docMk/>
            <pc:sldMk cId="3856955963" sldId="300"/>
            <ac:spMk id="11" creationId="{D9831863-D942-4F20-018D-467173707C53}"/>
          </ac:spMkLst>
        </pc:spChg>
        <pc:picChg chg="add mod">
          <ac:chgData name="Phi Long Ly Tran" userId="bb48924c7f715e0d" providerId="LiveId" clId="{54B3077D-0926-4E19-BB9B-1EABEA014060}" dt="2022-10-24T16:02:00.896" v="1838" actId="14100"/>
          <ac:picMkLst>
            <pc:docMk/>
            <pc:sldMk cId="3856955963" sldId="300"/>
            <ac:picMk id="7" creationId="{6987A2C2-F375-A9A1-0E6B-D315F5E0CC56}"/>
          </ac:picMkLst>
        </pc:picChg>
      </pc:sldChg>
      <pc:sldChg chg="addSp delSp modSp new mod">
        <pc:chgData name="Phi Long Ly Tran" userId="bb48924c7f715e0d" providerId="LiveId" clId="{54B3077D-0926-4E19-BB9B-1EABEA014060}" dt="2022-10-24T16:52:03.902" v="2382" actId="5793"/>
        <pc:sldMkLst>
          <pc:docMk/>
          <pc:sldMk cId="2985877040" sldId="301"/>
        </pc:sldMkLst>
        <pc:spChg chg="del">
          <ac:chgData name="Phi Long Ly Tran" userId="bb48924c7f715e0d" providerId="LiveId" clId="{54B3077D-0926-4E19-BB9B-1EABEA014060}" dt="2022-10-24T16:29:00.351" v="1878" actId="478"/>
          <ac:spMkLst>
            <pc:docMk/>
            <pc:sldMk cId="2985877040" sldId="301"/>
            <ac:spMk id="2" creationId="{F93299AB-77AB-42F7-EEC4-D738E8E5E912}"/>
          </ac:spMkLst>
        </pc:spChg>
        <pc:spChg chg="del">
          <ac:chgData name="Phi Long Ly Tran" userId="bb48924c7f715e0d" providerId="LiveId" clId="{54B3077D-0926-4E19-BB9B-1EABEA014060}" dt="2022-10-24T16:29:00.351" v="1878" actId="478"/>
          <ac:spMkLst>
            <pc:docMk/>
            <pc:sldMk cId="2985877040" sldId="301"/>
            <ac:spMk id="3" creationId="{6F045231-683B-EE64-6F74-32A182C42DCD}"/>
          </ac:spMkLst>
        </pc:spChg>
        <pc:spChg chg="del">
          <ac:chgData name="Phi Long Ly Tran" userId="bb48924c7f715e0d" providerId="LiveId" clId="{54B3077D-0926-4E19-BB9B-1EABEA014060}" dt="2022-10-24T16:29:00.351" v="1878" actId="478"/>
          <ac:spMkLst>
            <pc:docMk/>
            <pc:sldMk cId="2985877040" sldId="301"/>
            <ac:spMk id="4" creationId="{BC1B3D31-BEC3-F11A-1B6F-59F1E22E114B}"/>
          </ac:spMkLst>
        </pc:spChg>
        <pc:spChg chg="del">
          <ac:chgData name="Phi Long Ly Tran" userId="bb48924c7f715e0d" providerId="LiveId" clId="{54B3077D-0926-4E19-BB9B-1EABEA014060}" dt="2022-10-24T16:29:00.351" v="1878" actId="478"/>
          <ac:spMkLst>
            <pc:docMk/>
            <pc:sldMk cId="2985877040" sldId="301"/>
            <ac:spMk id="5" creationId="{8F2BCD87-5DF6-A7AD-2111-D11226F9362D}"/>
          </ac:spMkLst>
        </pc:spChg>
        <pc:spChg chg="del">
          <ac:chgData name="Phi Long Ly Tran" userId="bb48924c7f715e0d" providerId="LiveId" clId="{54B3077D-0926-4E19-BB9B-1EABEA014060}" dt="2022-10-24T16:28:59.204" v="1877" actId="478"/>
          <ac:spMkLst>
            <pc:docMk/>
            <pc:sldMk cId="2985877040" sldId="301"/>
            <ac:spMk id="6" creationId="{4FAD77ED-9FA7-A504-83B5-3AD33F87865B}"/>
          </ac:spMkLst>
        </pc:spChg>
        <pc:spChg chg="del">
          <ac:chgData name="Phi Long Ly Tran" userId="bb48924c7f715e0d" providerId="LiveId" clId="{54B3077D-0926-4E19-BB9B-1EABEA014060}" dt="2022-10-24T16:29:00.351" v="1878" actId="478"/>
          <ac:spMkLst>
            <pc:docMk/>
            <pc:sldMk cId="2985877040" sldId="301"/>
            <ac:spMk id="7" creationId="{7F8D24E9-B65C-32C9-0497-4F2A656D26F0}"/>
          </ac:spMkLst>
        </pc:spChg>
        <pc:spChg chg="del">
          <ac:chgData name="Phi Long Ly Tran" userId="bb48924c7f715e0d" providerId="LiveId" clId="{54B3077D-0926-4E19-BB9B-1EABEA014060}" dt="2022-10-24T16:29:00.351" v="1878" actId="478"/>
          <ac:spMkLst>
            <pc:docMk/>
            <pc:sldMk cId="2985877040" sldId="301"/>
            <ac:spMk id="8" creationId="{E4BED280-C6DD-BAF1-1E88-96C1CCD5CDA9}"/>
          </ac:spMkLst>
        </pc:spChg>
        <pc:spChg chg="add mod ord">
          <ac:chgData name="Phi Long Ly Tran" userId="bb48924c7f715e0d" providerId="LiveId" clId="{54B3077D-0926-4E19-BB9B-1EABEA014060}" dt="2022-10-24T16:51:51.551" v="2379" actId="167"/>
          <ac:spMkLst>
            <pc:docMk/>
            <pc:sldMk cId="2985877040" sldId="301"/>
            <ac:spMk id="9" creationId="{594F2CD8-9AD7-DE28-4BC6-71D40AA23404}"/>
          </ac:spMkLst>
        </pc:spChg>
        <pc:spChg chg="add mod ord">
          <ac:chgData name="Phi Long Ly Tran" userId="bb48924c7f715e0d" providerId="LiveId" clId="{54B3077D-0926-4E19-BB9B-1EABEA014060}" dt="2022-10-24T16:52:03.902" v="2382" actId="5793"/>
          <ac:spMkLst>
            <pc:docMk/>
            <pc:sldMk cId="2985877040" sldId="301"/>
            <ac:spMk id="10" creationId="{3D53F9A4-F917-A989-5ED3-E0F7C8ED5B40}"/>
          </ac:spMkLst>
        </pc:spChg>
        <pc:spChg chg="add del mod">
          <ac:chgData name="Phi Long Ly Tran" userId="bb48924c7f715e0d" providerId="LiveId" clId="{54B3077D-0926-4E19-BB9B-1EABEA014060}" dt="2022-10-24T16:34:40.841" v="1947" actId="767"/>
          <ac:spMkLst>
            <pc:docMk/>
            <pc:sldMk cId="2985877040" sldId="301"/>
            <ac:spMk id="11" creationId="{B9B71BBD-78F9-54EC-AF26-71ADCE73A405}"/>
          </ac:spMkLst>
        </pc:spChg>
        <pc:spChg chg="add del mod">
          <ac:chgData name="Phi Long Ly Tran" userId="bb48924c7f715e0d" providerId="LiveId" clId="{54B3077D-0926-4E19-BB9B-1EABEA014060}" dt="2022-10-24T16:34:38.090" v="1941" actId="22"/>
          <ac:spMkLst>
            <pc:docMk/>
            <pc:sldMk cId="2985877040" sldId="301"/>
            <ac:spMk id="13" creationId="{909BEEFF-11CA-87D8-15BE-69A362FAC540}"/>
          </ac:spMkLst>
        </pc:spChg>
        <pc:spChg chg="add mod">
          <ac:chgData name="Phi Long Ly Tran" userId="bb48924c7f715e0d" providerId="LiveId" clId="{54B3077D-0926-4E19-BB9B-1EABEA014060}" dt="2022-10-24T16:48:34.736" v="2299" actId="1076"/>
          <ac:spMkLst>
            <pc:docMk/>
            <pc:sldMk cId="2985877040" sldId="301"/>
            <ac:spMk id="15" creationId="{1C43FDD3-4E2A-AE41-53C8-BEFC3CD8D9F9}"/>
          </ac:spMkLst>
        </pc:spChg>
        <pc:graphicFrameChg chg="add mod modGraphic">
          <ac:chgData name="Phi Long Ly Tran" userId="bb48924c7f715e0d" providerId="LiveId" clId="{54B3077D-0926-4E19-BB9B-1EABEA014060}" dt="2022-10-24T16:47:55.358" v="2297" actId="20577"/>
          <ac:graphicFrameMkLst>
            <pc:docMk/>
            <pc:sldMk cId="2985877040" sldId="301"/>
            <ac:graphicFrameMk id="18" creationId="{55C4CE04-D690-BA7E-F3B0-A2F38C60793E}"/>
          </ac:graphicFrameMkLst>
        </pc:graphicFrameChg>
        <pc:picChg chg="add mod">
          <ac:chgData name="Phi Long Ly Tran" userId="bb48924c7f715e0d" providerId="LiveId" clId="{54B3077D-0926-4E19-BB9B-1EABEA014060}" dt="2022-10-24T16:52:01.269" v="2380" actId="1076"/>
          <ac:picMkLst>
            <pc:docMk/>
            <pc:sldMk cId="2985877040" sldId="301"/>
            <ac:picMk id="17" creationId="{E30719B8-510A-5FA4-B828-AE10D4B91587}"/>
          </ac:picMkLst>
        </pc:picChg>
        <pc:picChg chg="add del mod">
          <ac:chgData name="Phi Long Ly Tran" userId="bb48924c7f715e0d" providerId="LiveId" clId="{54B3077D-0926-4E19-BB9B-1EABEA014060}" dt="2022-10-24T16:36:50.977" v="1962" actId="478"/>
          <ac:picMkLst>
            <pc:docMk/>
            <pc:sldMk cId="2985877040" sldId="301"/>
            <ac:picMk id="4098" creationId="{AF815995-76D3-40E6-0447-432BBE93FF5A}"/>
          </ac:picMkLst>
        </pc:picChg>
      </pc:sldChg>
      <pc:sldChg chg="addSp delSp modSp new mod">
        <pc:chgData name="Phi Long Ly Tran" userId="bb48924c7f715e0d" providerId="LiveId" clId="{54B3077D-0926-4E19-BB9B-1EABEA014060}" dt="2022-10-28T16:23:27.840" v="2481" actId="1076"/>
        <pc:sldMkLst>
          <pc:docMk/>
          <pc:sldMk cId="2061155701" sldId="302"/>
        </pc:sldMkLst>
        <pc:spChg chg="del">
          <ac:chgData name="Phi Long Ly Tran" userId="bb48924c7f715e0d" providerId="LiveId" clId="{54B3077D-0926-4E19-BB9B-1EABEA014060}" dt="2022-10-24T16:48:43.932" v="2302" actId="478"/>
          <ac:spMkLst>
            <pc:docMk/>
            <pc:sldMk cId="2061155701" sldId="302"/>
            <ac:spMk id="2" creationId="{59E14E65-D1DF-A656-2DB1-8500311F590B}"/>
          </ac:spMkLst>
        </pc:spChg>
        <pc:spChg chg="del">
          <ac:chgData name="Phi Long Ly Tran" userId="bb48924c7f715e0d" providerId="LiveId" clId="{54B3077D-0926-4E19-BB9B-1EABEA014060}" dt="2022-10-24T16:48:43.932" v="2302" actId="478"/>
          <ac:spMkLst>
            <pc:docMk/>
            <pc:sldMk cId="2061155701" sldId="302"/>
            <ac:spMk id="3" creationId="{551280E8-D986-BEFB-1AD7-E9CC83B072B3}"/>
          </ac:spMkLst>
        </pc:spChg>
        <pc:spChg chg="del">
          <ac:chgData name="Phi Long Ly Tran" userId="bb48924c7f715e0d" providerId="LiveId" clId="{54B3077D-0926-4E19-BB9B-1EABEA014060}" dt="2022-10-24T16:48:43.932" v="2302" actId="478"/>
          <ac:spMkLst>
            <pc:docMk/>
            <pc:sldMk cId="2061155701" sldId="302"/>
            <ac:spMk id="4" creationId="{272653DC-75E8-450B-DC4C-8E44D2EAE484}"/>
          </ac:spMkLst>
        </pc:spChg>
        <pc:spChg chg="del">
          <ac:chgData name="Phi Long Ly Tran" userId="bb48924c7f715e0d" providerId="LiveId" clId="{54B3077D-0926-4E19-BB9B-1EABEA014060}" dt="2022-10-24T16:48:43.932" v="2302" actId="478"/>
          <ac:spMkLst>
            <pc:docMk/>
            <pc:sldMk cId="2061155701" sldId="302"/>
            <ac:spMk id="5" creationId="{A11EC213-1835-12A3-BB03-D5BC23A03205}"/>
          </ac:spMkLst>
        </pc:spChg>
        <pc:spChg chg="del">
          <ac:chgData name="Phi Long Ly Tran" userId="bb48924c7f715e0d" providerId="LiveId" clId="{54B3077D-0926-4E19-BB9B-1EABEA014060}" dt="2022-10-24T16:48:42.894" v="2301" actId="478"/>
          <ac:spMkLst>
            <pc:docMk/>
            <pc:sldMk cId="2061155701" sldId="302"/>
            <ac:spMk id="6" creationId="{551FE704-590D-685C-06E4-349EF148E0A4}"/>
          </ac:spMkLst>
        </pc:spChg>
        <pc:spChg chg="del">
          <ac:chgData name="Phi Long Ly Tran" userId="bb48924c7f715e0d" providerId="LiveId" clId="{54B3077D-0926-4E19-BB9B-1EABEA014060}" dt="2022-10-24T16:48:43.932" v="2302" actId="478"/>
          <ac:spMkLst>
            <pc:docMk/>
            <pc:sldMk cId="2061155701" sldId="302"/>
            <ac:spMk id="7" creationId="{3ACD1842-ECDC-0854-1920-7BD93ABE0763}"/>
          </ac:spMkLst>
        </pc:spChg>
        <pc:spChg chg="del">
          <ac:chgData name="Phi Long Ly Tran" userId="bb48924c7f715e0d" providerId="LiveId" clId="{54B3077D-0926-4E19-BB9B-1EABEA014060}" dt="2022-10-24T16:48:43.932" v="2302" actId="478"/>
          <ac:spMkLst>
            <pc:docMk/>
            <pc:sldMk cId="2061155701" sldId="302"/>
            <ac:spMk id="8" creationId="{5D058635-62A3-C60B-7EEF-2371EB0E1B5C}"/>
          </ac:spMkLst>
        </pc:spChg>
        <pc:spChg chg="add mod">
          <ac:chgData name="Phi Long Ly Tran" userId="bb48924c7f715e0d" providerId="LiveId" clId="{54B3077D-0926-4E19-BB9B-1EABEA014060}" dt="2022-10-24T16:52:29.153" v="2387" actId="14100"/>
          <ac:spMkLst>
            <pc:docMk/>
            <pc:sldMk cId="2061155701" sldId="302"/>
            <ac:spMk id="9" creationId="{6E18D655-034F-4726-0EB6-8C13AC6B8514}"/>
          </ac:spMkLst>
        </pc:spChg>
        <pc:spChg chg="add mod">
          <ac:chgData name="Phi Long Ly Tran" userId="bb48924c7f715e0d" providerId="LiveId" clId="{54B3077D-0926-4E19-BB9B-1EABEA014060}" dt="2022-10-24T16:52:26.750" v="2386" actId="14100"/>
          <ac:spMkLst>
            <pc:docMk/>
            <pc:sldMk cId="2061155701" sldId="302"/>
            <ac:spMk id="10" creationId="{A3010703-62D2-B440-4A93-0F312AB2DCF5}"/>
          </ac:spMkLst>
        </pc:spChg>
        <pc:spChg chg="add mod">
          <ac:chgData name="Phi Long Ly Tran" userId="bb48924c7f715e0d" providerId="LiveId" clId="{54B3077D-0926-4E19-BB9B-1EABEA014060}" dt="2022-10-24T16:52:51.766" v="2391" actId="1076"/>
          <ac:spMkLst>
            <pc:docMk/>
            <pc:sldMk cId="2061155701" sldId="302"/>
            <ac:spMk id="11" creationId="{2638D627-BE80-5B5A-D0EA-181B8BE544E7}"/>
          </ac:spMkLst>
        </pc:spChg>
        <pc:spChg chg="add mod">
          <ac:chgData name="Phi Long Ly Tran" userId="bb48924c7f715e0d" providerId="LiveId" clId="{54B3077D-0926-4E19-BB9B-1EABEA014060}" dt="2022-10-28T16:23:27.840" v="2481" actId="1076"/>
          <ac:spMkLst>
            <pc:docMk/>
            <pc:sldMk cId="2061155701" sldId="302"/>
            <ac:spMk id="15" creationId="{29973CCC-E374-257A-1EDE-AB78A297EDE1}"/>
          </ac:spMkLst>
        </pc:spChg>
        <pc:picChg chg="add mod">
          <ac:chgData name="Phi Long Ly Tran" userId="bb48924c7f715e0d" providerId="LiveId" clId="{54B3077D-0926-4E19-BB9B-1EABEA014060}" dt="2022-10-24T17:50:08.049" v="2434" actId="1076"/>
          <ac:picMkLst>
            <pc:docMk/>
            <pc:sldMk cId="2061155701" sldId="302"/>
            <ac:picMk id="13" creationId="{77CF9965-236D-06D0-D14F-CE1C874F8C37}"/>
          </ac:picMkLst>
        </pc:picChg>
      </pc:sldChg>
      <pc:sldChg chg="addSp delSp modSp new mod">
        <pc:chgData name="Phi Long Ly Tran" userId="bb48924c7f715e0d" providerId="LiveId" clId="{54B3077D-0926-4E19-BB9B-1EABEA014060}" dt="2022-10-28T16:44:00.062" v="2836" actId="1076"/>
        <pc:sldMkLst>
          <pc:docMk/>
          <pc:sldMk cId="15521367" sldId="303"/>
        </pc:sldMkLst>
        <pc:spChg chg="del">
          <ac:chgData name="Phi Long Ly Tran" userId="bb48924c7f715e0d" providerId="LiveId" clId="{54B3077D-0926-4E19-BB9B-1EABEA014060}" dt="2022-10-28T16:23:41.284" v="2483" actId="478"/>
          <ac:spMkLst>
            <pc:docMk/>
            <pc:sldMk cId="15521367" sldId="303"/>
            <ac:spMk id="2" creationId="{716B81C3-54C6-B559-CC17-2061B0ADEBCC}"/>
          </ac:spMkLst>
        </pc:spChg>
        <pc:spChg chg="del">
          <ac:chgData name="Phi Long Ly Tran" userId="bb48924c7f715e0d" providerId="LiveId" clId="{54B3077D-0926-4E19-BB9B-1EABEA014060}" dt="2022-10-28T16:23:41.284" v="2483" actId="478"/>
          <ac:spMkLst>
            <pc:docMk/>
            <pc:sldMk cId="15521367" sldId="303"/>
            <ac:spMk id="3" creationId="{D08D0918-FEE8-3D54-DA81-FDF18F975351}"/>
          </ac:spMkLst>
        </pc:spChg>
        <pc:spChg chg="del">
          <ac:chgData name="Phi Long Ly Tran" userId="bb48924c7f715e0d" providerId="LiveId" clId="{54B3077D-0926-4E19-BB9B-1EABEA014060}" dt="2022-10-28T16:23:47.347" v="2485" actId="478"/>
          <ac:spMkLst>
            <pc:docMk/>
            <pc:sldMk cId="15521367" sldId="303"/>
            <ac:spMk id="4" creationId="{40C3AD03-C043-6BCA-3BFA-68822860B6DE}"/>
          </ac:spMkLst>
        </pc:spChg>
        <pc:spChg chg="del">
          <ac:chgData name="Phi Long Ly Tran" userId="bb48924c7f715e0d" providerId="LiveId" clId="{54B3077D-0926-4E19-BB9B-1EABEA014060}" dt="2022-10-28T16:23:47.347" v="2485" actId="478"/>
          <ac:spMkLst>
            <pc:docMk/>
            <pc:sldMk cId="15521367" sldId="303"/>
            <ac:spMk id="5" creationId="{662510F1-1F7E-218B-EE9E-6A9C43373967}"/>
          </ac:spMkLst>
        </pc:spChg>
        <pc:spChg chg="del">
          <ac:chgData name="Phi Long Ly Tran" userId="bb48924c7f715e0d" providerId="LiveId" clId="{54B3077D-0926-4E19-BB9B-1EABEA014060}" dt="2022-10-28T16:23:46.251" v="2484" actId="478"/>
          <ac:spMkLst>
            <pc:docMk/>
            <pc:sldMk cId="15521367" sldId="303"/>
            <ac:spMk id="6" creationId="{B38D60DA-4CAD-80DB-61B8-202E17885154}"/>
          </ac:spMkLst>
        </pc:spChg>
        <pc:spChg chg="del">
          <ac:chgData name="Phi Long Ly Tran" userId="bb48924c7f715e0d" providerId="LiveId" clId="{54B3077D-0926-4E19-BB9B-1EABEA014060}" dt="2022-10-28T16:23:41.284" v="2483" actId="478"/>
          <ac:spMkLst>
            <pc:docMk/>
            <pc:sldMk cId="15521367" sldId="303"/>
            <ac:spMk id="7" creationId="{9ECE8288-C0B8-007C-81D6-45B224272B0C}"/>
          </ac:spMkLst>
        </pc:spChg>
        <pc:spChg chg="del">
          <ac:chgData name="Phi Long Ly Tran" userId="bb48924c7f715e0d" providerId="LiveId" clId="{54B3077D-0926-4E19-BB9B-1EABEA014060}" dt="2022-10-28T16:23:41.284" v="2483" actId="478"/>
          <ac:spMkLst>
            <pc:docMk/>
            <pc:sldMk cId="15521367" sldId="303"/>
            <ac:spMk id="8" creationId="{029E16AB-8EE6-E496-D46C-AAF5F386CEAA}"/>
          </ac:spMkLst>
        </pc:spChg>
        <pc:spChg chg="add mod">
          <ac:chgData name="Phi Long Ly Tran" userId="bb48924c7f715e0d" providerId="LiveId" clId="{54B3077D-0926-4E19-BB9B-1EABEA014060}" dt="2022-10-28T16:37:59.401" v="2794" actId="1076"/>
          <ac:spMkLst>
            <pc:docMk/>
            <pc:sldMk cId="15521367" sldId="303"/>
            <ac:spMk id="9" creationId="{4B06A0ED-11A1-43CE-E29C-49BF11F074CB}"/>
          </ac:spMkLst>
        </pc:spChg>
        <pc:spChg chg="add mod">
          <ac:chgData name="Phi Long Ly Tran" userId="bb48924c7f715e0d" providerId="LiveId" clId="{54B3077D-0926-4E19-BB9B-1EABEA014060}" dt="2022-10-28T16:44:00.062" v="2836" actId="1076"/>
          <ac:spMkLst>
            <pc:docMk/>
            <pc:sldMk cId="15521367" sldId="303"/>
            <ac:spMk id="11" creationId="{E87240C8-223D-B6B1-6E7C-E3CA408B8582}"/>
          </ac:spMkLst>
        </pc:spChg>
        <pc:spChg chg="add del mod">
          <ac:chgData name="Phi Long Ly Tran" userId="bb48924c7f715e0d" providerId="LiveId" clId="{54B3077D-0926-4E19-BB9B-1EABEA014060}" dt="2022-10-28T16:37:18.811" v="2721" actId="478"/>
          <ac:spMkLst>
            <pc:docMk/>
            <pc:sldMk cId="15521367" sldId="303"/>
            <ac:spMk id="16" creationId="{E12EC7FD-0D39-00D5-E7D6-8551BBA927F6}"/>
          </ac:spMkLst>
        </pc:spChg>
        <pc:picChg chg="add mod">
          <ac:chgData name="Phi Long Ly Tran" userId="bb48924c7f715e0d" providerId="LiveId" clId="{54B3077D-0926-4E19-BB9B-1EABEA014060}" dt="2022-10-28T16:32:14.334" v="2600" actId="14100"/>
          <ac:picMkLst>
            <pc:docMk/>
            <pc:sldMk cId="15521367" sldId="303"/>
            <ac:picMk id="13" creationId="{A49E29CF-1770-911B-91F7-0BD36589EC2E}"/>
          </ac:picMkLst>
        </pc:picChg>
        <pc:picChg chg="add mod">
          <ac:chgData name="Phi Long Ly Tran" userId="bb48924c7f715e0d" providerId="LiveId" clId="{54B3077D-0926-4E19-BB9B-1EABEA014060}" dt="2022-10-28T16:32:21.359" v="2603" actId="14100"/>
          <ac:picMkLst>
            <pc:docMk/>
            <pc:sldMk cId="15521367" sldId="303"/>
            <ac:picMk id="15" creationId="{4AE7ACDE-9226-0F63-F6A7-E76B1003BC37}"/>
          </ac:picMkLst>
        </pc:picChg>
      </pc:sldChg>
      <pc:sldChg chg="addSp delSp modSp new mod">
        <pc:chgData name="Phi Long Ly Tran" userId="bb48924c7f715e0d" providerId="LiveId" clId="{54B3077D-0926-4E19-BB9B-1EABEA014060}" dt="2022-10-28T16:44:03.959" v="2838" actId="403"/>
        <pc:sldMkLst>
          <pc:docMk/>
          <pc:sldMk cId="3891837365" sldId="304"/>
        </pc:sldMkLst>
        <pc:spChg chg="del">
          <ac:chgData name="Phi Long Ly Tran" userId="bb48924c7f715e0d" providerId="LiveId" clId="{54B3077D-0926-4E19-BB9B-1EABEA014060}" dt="2022-10-28T16:39:28.575" v="2800" actId="478"/>
          <ac:spMkLst>
            <pc:docMk/>
            <pc:sldMk cId="3891837365" sldId="304"/>
            <ac:spMk id="2" creationId="{CCAFD838-D2A1-8658-1703-BE93376A0D7A}"/>
          </ac:spMkLst>
        </pc:spChg>
        <pc:spChg chg="del">
          <ac:chgData name="Phi Long Ly Tran" userId="bb48924c7f715e0d" providerId="LiveId" clId="{54B3077D-0926-4E19-BB9B-1EABEA014060}" dt="2022-10-28T16:39:28.575" v="2800" actId="478"/>
          <ac:spMkLst>
            <pc:docMk/>
            <pc:sldMk cId="3891837365" sldId="304"/>
            <ac:spMk id="3" creationId="{21C29392-8115-4E2D-1A93-899D691737E0}"/>
          </ac:spMkLst>
        </pc:spChg>
        <pc:spChg chg="del">
          <ac:chgData name="Phi Long Ly Tran" userId="bb48924c7f715e0d" providerId="LiveId" clId="{54B3077D-0926-4E19-BB9B-1EABEA014060}" dt="2022-10-28T16:39:28.575" v="2800" actId="478"/>
          <ac:spMkLst>
            <pc:docMk/>
            <pc:sldMk cId="3891837365" sldId="304"/>
            <ac:spMk id="4" creationId="{10E25E27-32F7-DF41-BD89-E6C6A0BC4661}"/>
          </ac:spMkLst>
        </pc:spChg>
        <pc:spChg chg="del">
          <ac:chgData name="Phi Long Ly Tran" userId="bb48924c7f715e0d" providerId="LiveId" clId="{54B3077D-0926-4E19-BB9B-1EABEA014060}" dt="2022-10-28T16:39:28.575" v="2800" actId="478"/>
          <ac:spMkLst>
            <pc:docMk/>
            <pc:sldMk cId="3891837365" sldId="304"/>
            <ac:spMk id="5" creationId="{D0F59003-1677-D6D4-DC81-8C765D245949}"/>
          </ac:spMkLst>
        </pc:spChg>
        <pc:spChg chg="del">
          <ac:chgData name="Phi Long Ly Tran" userId="bb48924c7f715e0d" providerId="LiveId" clId="{54B3077D-0926-4E19-BB9B-1EABEA014060}" dt="2022-10-28T16:39:28.575" v="2800" actId="478"/>
          <ac:spMkLst>
            <pc:docMk/>
            <pc:sldMk cId="3891837365" sldId="304"/>
            <ac:spMk id="6" creationId="{5E10EF59-57E0-B8BA-BA1A-8F3E0147D4B4}"/>
          </ac:spMkLst>
        </pc:spChg>
        <pc:spChg chg="del">
          <ac:chgData name="Phi Long Ly Tran" userId="bb48924c7f715e0d" providerId="LiveId" clId="{54B3077D-0926-4E19-BB9B-1EABEA014060}" dt="2022-10-28T16:39:28.575" v="2800" actId="478"/>
          <ac:spMkLst>
            <pc:docMk/>
            <pc:sldMk cId="3891837365" sldId="304"/>
            <ac:spMk id="7" creationId="{C2E4FDB5-8650-22C1-1A31-8910EA74B905}"/>
          </ac:spMkLst>
        </pc:spChg>
        <pc:spChg chg="del">
          <ac:chgData name="Phi Long Ly Tran" userId="bb48924c7f715e0d" providerId="LiveId" clId="{54B3077D-0926-4E19-BB9B-1EABEA014060}" dt="2022-10-28T16:39:28.575" v="2800" actId="478"/>
          <ac:spMkLst>
            <pc:docMk/>
            <pc:sldMk cId="3891837365" sldId="304"/>
            <ac:spMk id="8" creationId="{6A400CA6-CBEC-96A7-1C43-0B30827CFB62}"/>
          </ac:spMkLst>
        </pc:spChg>
        <pc:spChg chg="add mod">
          <ac:chgData name="Phi Long Ly Tran" userId="bb48924c7f715e0d" providerId="LiveId" clId="{54B3077D-0926-4E19-BB9B-1EABEA014060}" dt="2022-10-28T16:44:03.959" v="2838" actId="403"/>
          <ac:spMkLst>
            <pc:docMk/>
            <pc:sldMk cId="3891837365" sldId="304"/>
            <ac:spMk id="14" creationId="{1F9D32D2-E9D5-5312-7D4E-5E0ADADB887B}"/>
          </ac:spMkLst>
        </pc:spChg>
        <pc:picChg chg="add mod">
          <ac:chgData name="Phi Long Ly Tran" userId="bb48924c7f715e0d" providerId="LiveId" clId="{54B3077D-0926-4E19-BB9B-1EABEA014060}" dt="2022-10-28T16:39:45.831" v="2806" actId="1076"/>
          <ac:picMkLst>
            <pc:docMk/>
            <pc:sldMk cId="3891837365" sldId="304"/>
            <ac:picMk id="10" creationId="{3B988DEC-94E9-1971-C249-F7925EBA2B35}"/>
          </ac:picMkLst>
        </pc:picChg>
        <pc:picChg chg="add mod">
          <ac:chgData name="Phi Long Ly Tran" userId="bb48924c7f715e0d" providerId="LiveId" clId="{54B3077D-0926-4E19-BB9B-1EABEA014060}" dt="2022-10-28T16:41:12.042" v="2810" actId="1076"/>
          <ac:picMkLst>
            <pc:docMk/>
            <pc:sldMk cId="3891837365" sldId="304"/>
            <ac:picMk id="12" creationId="{120D483E-5082-214A-4B8A-B328032C65F4}"/>
          </ac:picMkLst>
        </pc:picChg>
      </pc:sldChg>
      <pc:sldChg chg="addSp delSp modSp new mod">
        <pc:chgData name="Phi Long Ly Tran" userId="bb48924c7f715e0d" providerId="LiveId" clId="{54B3077D-0926-4E19-BB9B-1EABEA014060}" dt="2022-10-30T17:16:36.201" v="4816" actId="20577"/>
        <pc:sldMkLst>
          <pc:docMk/>
          <pc:sldMk cId="3116652102" sldId="305"/>
        </pc:sldMkLst>
        <pc:spChg chg="del">
          <ac:chgData name="Phi Long Ly Tran" userId="bb48924c7f715e0d" providerId="LiveId" clId="{54B3077D-0926-4E19-BB9B-1EABEA014060}" dt="2022-10-30T06:31:13.599" v="3817" actId="478"/>
          <ac:spMkLst>
            <pc:docMk/>
            <pc:sldMk cId="3116652102" sldId="305"/>
            <ac:spMk id="2" creationId="{52178C3F-FB8C-07E8-120C-C3C37F6CED4B}"/>
          </ac:spMkLst>
        </pc:spChg>
        <pc:spChg chg="del">
          <ac:chgData name="Phi Long Ly Tran" userId="bb48924c7f715e0d" providerId="LiveId" clId="{54B3077D-0926-4E19-BB9B-1EABEA014060}" dt="2022-10-30T06:31:13.599" v="3817" actId="478"/>
          <ac:spMkLst>
            <pc:docMk/>
            <pc:sldMk cId="3116652102" sldId="305"/>
            <ac:spMk id="3" creationId="{73A8160B-1A0F-B593-E48D-883920D7ADDD}"/>
          </ac:spMkLst>
        </pc:spChg>
        <pc:spChg chg="add mod">
          <ac:chgData name="Phi Long Ly Tran" userId="bb48924c7f715e0d" providerId="LiveId" clId="{54B3077D-0926-4E19-BB9B-1EABEA014060}" dt="2022-10-30T11:10:01.888" v="3830" actId="1076"/>
          <ac:spMkLst>
            <pc:docMk/>
            <pc:sldMk cId="3116652102" sldId="305"/>
            <ac:spMk id="5" creationId="{4FB23A7A-BE33-C3E3-720B-1902CD1F753D}"/>
          </ac:spMkLst>
        </pc:spChg>
        <pc:spChg chg="add mod">
          <ac:chgData name="Phi Long Ly Tran" userId="bb48924c7f715e0d" providerId="LiveId" clId="{54B3077D-0926-4E19-BB9B-1EABEA014060}" dt="2022-10-30T11:09:57.768" v="3829"/>
          <ac:spMkLst>
            <pc:docMk/>
            <pc:sldMk cId="3116652102" sldId="305"/>
            <ac:spMk id="6" creationId="{5A7B6B3E-2A9E-16F6-14B9-30E9DB80ED58}"/>
          </ac:spMkLst>
        </pc:spChg>
        <pc:spChg chg="add mod">
          <ac:chgData name="Phi Long Ly Tran" userId="bb48924c7f715e0d" providerId="LiveId" clId="{54B3077D-0926-4E19-BB9B-1EABEA014060}" dt="2022-10-30T11:10:22.495" v="3834" actId="14100"/>
          <ac:spMkLst>
            <pc:docMk/>
            <pc:sldMk cId="3116652102" sldId="305"/>
            <ac:spMk id="7" creationId="{023090D4-1F16-0B87-FE88-BE31E4F0A474}"/>
          </ac:spMkLst>
        </pc:spChg>
        <pc:spChg chg="add mod">
          <ac:chgData name="Phi Long Ly Tran" userId="bb48924c7f715e0d" providerId="LiveId" clId="{54B3077D-0926-4E19-BB9B-1EABEA014060}" dt="2022-10-30T11:10:56.340" v="3918" actId="1076"/>
          <ac:spMkLst>
            <pc:docMk/>
            <pc:sldMk cId="3116652102" sldId="305"/>
            <ac:spMk id="8" creationId="{D9B11B46-2420-512B-F115-2C9E4F0B5B61}"/>
          </ac:spMkLst>
        </pc:spChg>
        <pc:spChg chg="add mod">
          <ac:chgData name="Phi Long Ly Tran" userId="bb48924c7f715e0d" providerId="LiveId" clId="{54B3077D-0926-4E19-BB9B-1EABEA014060}" dt="2022-10-30T11:10:52.961" v="3917" actId="1076"/>
          <ac:spMkLst>
            <pc:docMk/>
            <pc:sldMk cId="3116652102" sldId="305"/>
            <ac:spMk id="9" creationId="{84D0A9AA-3297-6945-904B-E27D2FFECAF4}"/>
          </ac:spMkLst>
        </pc:spChg>
        <pc:spChg chg="add mod">
          <ac:chgData name="Phi Long Ly Tran" userId="bb48924c7f715e0d" providerId="LiveId" clId="{54B3077D-0926-4E19-BB9B-1EABEA014060}" dt="2022-10-30T17:16:36.201" v="4816" actId="20577"/>
          <ac:spMkLst>
            <pc:docMk/>
            <pc:sldMk cId="3116652102" sldId="305"/>
            <ac:spMk id="10" creationId="{26792999-7770-7A5A-50A6-15EC5CADF676}"/>
          </ac:spMkLst>
        </pc:spChg>
      </pc:sldChg>
      <pc:sldChg chg="addSp delSp modSp new mod">
        <pc:chgData name="Phi Long Ly Tran" userId="bb48924c7f715e0d" providerId="LiveId" clId="{54B3077D-0926-4E19-BB9B-1EABEA014060}" dt="2022-10-30T11:32:13.027" v="4166" actId="1076"/>
        <pc:sldMkLst>
          <pc:docMk/>
          <pc:sldMk cId="3540012766" sldId="306"/>
        </pc:sldMkLst>
        <pc:spChg chg="del">
          <ac:chgData name="Phi Long Ly Tran" userId="bb48924c7f715e0d" providerId="LiveId" clId="{54B3077D-0926-4E19-BB9B-1EABEA014060}" dt="2022-10-30T11:19:14.334" v="3942" actId="478"/>
          <ac:spMkLst>
            <pc:docMk/>
            <pc:sldMk cId="3540012766" sldId="306"/>
            <ac:spMk id="2" creationId="{829B5B19-4720-8900-C9B5-6BF3584C9C91}"/>
          </ac:spMkLst>
        </pc:spChg>
        <pc:spChg chg="del">
          <ac:chgData name="Phi Long Ly Tran" userId="bb48924c7f715e0d" providerId="LiveId" clId="{54B3077D-0926-4E19-BB9B-1EABEA014060}" dt="2022-10-30T11:19:14.334" v="3942" actId="478"/>
          <ac:spMkLst>
            <pc:docMk/>
            <pc:sldMk cId="3540012766" sldId="306"/>
            <ac:spMk id="3" creationId="{02C7E18F-6B13-8F00-35A4-D10DDA9D1D83}"/>
          </ac:spMkLst>
        </pc:spChg>
        <pc:spChg chg="add del">
          <ac:chgData name="Phi Long Ly Tran" userId="bb48924c7f715e0d" providerId="LiveId" clId="{54B3077D-0926-4E19-BB9B-1EABEA014060}" dt="2022-10-30T11:19:39.133" v="3944" actId="22"/>
          <ac:spMkLst>
            <pc:docMk/>
            <pc:sldMk cId="3540012766" sldId="306"/>
            <ac:spMk id="5" creationId="{7498C059-27DF-9156-756F-2EDF6F8C8964}"/>
          </ac:spMkLst>
        </pc:spChg>
        <pc:spChg chg="add mod">
          <ac:chgData name="Phi Long Ly Tran" userId="bb48924c7f715e0d" providerId="LiveId" clId="{54B3077D-0926-4E19-BB9B-1EABEA014060}" dt="2022-10-30T11:32:13.027" v="4166" actId="1076"/>
          <ac:spMkLst>
            <pc:docMk/>
            <pc:sldMk cId="3540012766" sldId="306"/>
            <ac:spMk id="7" creationId="{ADE5EF76-DD68-0CCA-BBF5-FF7690E23CEB}"/>
          </ac:spMkLst>
        </pc:spChg>
        <pc:spChg chg="add mod">
          <ac:chgData name="Phi Long Ly Tran" userId="bb48924c7f715e0d" providerId="LiveId" clId="{54B3077D-0926-4E19-BB9B-1EABEA014060}" dt="2022-10-30T11:21:11.188" v="3965"/>
          <ac:spMkLst>
            <pc:docMk/>
            <pc:sldMk cId="3540012766" sldId="306"/>
            <ac:spMk id="8" creationId="{C0A76D20-89B1-E65C-2623-5284F339C9F7}"/>
          </ac:spMkLst>
        </pc:spChg>
        <pc:spChg chg="add del mod">
          <ac:chgData name="Phi Long Ly Tran" userId="bb48924c7f715e0d" providerId="LiveId" clId="{54B3077D-0926-4E19-BB9B-1EABEA014060}" dt="2022-10-30T11:22:17.169" v="3976"/>
          <ac:spMkLst>
            <pc:docMk/>
            <pc:sldMk cId="3540012766" sldId="306"/>
            <ac:spMk id="9" creationId="{7E9EA773-9B05-FFD0-5FA1-226777093B6D}"/>
          </ac:spMkLst>
        </pc:spChg>
      </pc:sldChg>
      <pc:sldChg chg="addSp delSp modSp new mod">
        <pc:chgData name="Phi Long Ly Tran" userId="bb48924c7f715e0d" providerId="LiveId" clId="{54B3077D-0926-4E19-BB9B-1EABEA014060}" dt="2022-11-02T09:48:17.090" v="5873" actId="6549"/>
        <pc:sldMkLst>
          <pc:docMk/>
          <pc:sldMk cId="2308365457" sldId="307"/>
        </pc:sldMkLst>
        <pc:spChg chg="del">
          <ac:chgData name="Phi Long Ly Tran" userId="bb48924c7f715e0d" providerId="LiveId" clId="{54B3077D-0926-4E19-BB9B-1EABEA014060}" dt="2022-10-30T11:32:19.289" v="4168" actId="478"/>
          <ac:spMkLst>
            <pc:docMk/>
            <pc:sldMk cId="2308365457" sldId="307"/>
            <ac:spMk id="2" creationId="{73F64D6C-265D-BEEE-C885-74ED3B637E50}"/>
          </ac:spMkLst>
        </pc:spChg>
        <pc:spChg chg="add mod">
          <ac:chgData name="Phi Long Ly Tran" userId="bb48924c7f715e0d" providerId="LiveId" clId="{54B3077D-0926-4E19-BB9B-1EABEA014060}" dt="2022-11-02T09:48:17.090" v="5873" actId="6549"/>
          <ac:spMkLst>
            <pc:docMk/>
            <pc:sldMk cId="2308365457" sldId="307"/>
            <ac:spMk id="2" creationId="{A453A4CE-2FC7-6B83-913D-5DD42452C53E}"/>
          </ac:spMkLst>
        </pc:spChg>
        <pc:spChg chg="del">
          <ac:chgData name="Phi Long Ly Tran" userId="bb48924c7f715e0d" providerId="LiveId" clId="{54B3077D-0926-4E19-BB9B-1EABEA014060}" dt="2022-10-30T11:32:19.289" v="4168" actId="478"/>
          <ac:spMkLst>
            <pc:docMk/>
            <pc:sldMk cId="2308365457" sldId="307"/>
            <ac:spMk id="3" creationId="{61CF6060-9C98-9AEE-DF55-2FA3AD8FEB5C}"/>
          </ac:spMkLst>
        </pc:spChg>
        <pc:spChg chg="add mod">
          <ac:chgData name="Phi Long Ly Tran" userId="bb48924c7f715e0d" providerId="LiveId" clId="{54B3077D-0926-4E19-BB9B-1EABEA014060}" dt="2022-10-30T16:58:36.238" v="4329" actId="1076"/>
          <ac:spMkLst>
            <pc:docMk/>
            <pc:sldMk cId="2308365457" sldId="307"/>
            <ac:spMk id="4" creationId="{25CEC38B-4116-458B-DF5D-37A1432AAD81}"/>
          </ac:spMkLst>
        </pc:spChg>
        <pc:spChg chg="add mod">
          <ac:chgData name="Phi Long Ly Tran" userId="bb48924c7f715e0d" providerId="LiveId" clId="{54B3077D-0926-4E19-BB9B-1EABEA014060}" dt="2022-10-30T16:58:25.344" v="4325" actId="207"/>
          <ac:spMkLst>
            <pc:docMk/>
            <pc:sldMk cId="2308365457" sldId="307"/>
            <ac:spMk id="5" creationId="{D2DD0C4B-AB3B-2095-4368-75FFD65E0CD4}"/>
          </ac:spMkLst>
        </pc:spChg>
        <pc:spChg chg="add mod">
          <ac:chgData name="Phi Long Ly Tran" userId="bb48924c7f715e0d" providerId="LiveId" clId="{54B3077D-0926-4E19-BB9B-1EABEA014060}" dt="2022-10-30T11:32:46.474" v="4174"/>
          <ac:spMkLst>
            <pc:docMk/>
            <pc:sldMk cId="2308365457" sldId="307"/>
            <ac:spMk id="6" creationId="{92E898B5-421E-B932-C303-B92570270F12}"/>
          </ac:spMkLst>
        </pc:spChg>
      </pc:sldChg>
      <pc:sldChg chg="addSp delSp modSp new mod">
        <pc:chgData name="Phi Long Ly Tran" userId="bb48924c7f715e0d" providerId="LiveId" clId="{54B3077D-0926-4E19-BB9B-1EABEA014060}" dt="2022-10-30T17:16:22.194" v="4815" actId="313"/>
        <pc:sldMkLst>
          <pc:docMk/>
          <pc:sldMk cId="1557407171" sldId="308"/>
        </pc:sldMkLst>
        <pc:spChg chg="del">
          <ac:chgData name="Phi Long Ly Tran" userId="bb48924c7f715e0d" providerId="LiveId" clId="{54B3077D-0926-4E19-BB9B-1EABEA014060}" dt="2022-10-30T16:59:41.944" v="4331" actId="478"/>
          <ac:spMkLst>
            <pc:docMk/>
            <pc:sldMk cId="1557407171" sldId="308"/>
            <ac:spMk id="2" creationId="{D1A4C646-1F96-5444-0EFA-E83C2C227120}"/>
          </ac:spMkLst>
        </pc:spChg>
        <pc:spChg chg="del">
          <ac:chgData name="Phi Long Ly Tran" userId="bb48924c7f715e0d" providerId="LiveId" clId="{54B3077D-0926-4E19-BB9B-1EABEA014060}" dt="2022-10-30T16:59:41.944" v="4331" actId="478"/>
          <ac:spMkLst>
            <pc:docMk/>
            <pc:sldMk cId="1557407171" sldId="308"/>
            <ac:spMk id="3" creationId="{3AFE0FD0-C224-4D38-7F4E-EF132F04FF02}"/>
          </ac:spMkLst>
        </pc:spChg>
        <pc:spChg chg="add mod">
          <ac:chgData name="Phi Long Ly Tran" userId="bb48924c7f715e0d" providerId="LiveId" clId="{54B3077D-0926-4E19-BB9B-1EABEA014060}" dt="2022-10-30T17:04:46.833" v="4343" actId="1076"/>
          <ac:spMkLst>
            <pc:docMk/>
            <pc:sldMk cId="1557407171" sldId="308"/>
            <ac:spMk id="4" creationId="{19E4BAEA-1D9F-8333-A4C7-7CFCC8F0D682}"/>
          </ac:spMkLst>
        </pc:spChg>
        <pc:spChg chg="add mod">
          <ac:chgData name="Phi Long Ly Tran" userId="bb48924c7f715e0d" providerId="LiveId" clId="{54B3077D-0926-4E19-BB9B-1EABEA014060}" dt="2022-10-30T17:15:50.950" v="4754" actId="1076"/>
          <ac:spMkLst>
            <pc:docMk/>
            <pc:sldMk cId="1557407171" sldId="308"/>
            <ac:spMk id="6" creationId="{147BAFC5-934F-BE6A-2CC3-C079D356DCC3}"/>
          </ac:spMkLst>
        </pc:spChg>
        <pc:spChg chg="add mod">
          <ac:chgData name="Phi Long Ly Tran" userId="bb48924c7f715e0d" providerId="LiveId" clId="{54B3077D-0926-4E19-BB9B-1EABEA014060}" dt="2022-10-30T17:13:04.362" v="4463" actId="1076"/>
          <ac:spMkLst>
            <pc:docMk/>
            <pc:sldMk cId="1557407171" sldId="308"/>
            <ac:spMk id="8" creationId="{167DADF2-CE64-DF2B-1F78-4F885B41FFD0}"/>
          </ac:spMkLst>
        </pc:spChg>
        <pc:spChg chg="add mod">
          <ac:chgData name="Phi Long Ly Tran" userId="bb48924c7f715e0d" providerId="LiveId" clId="{54B3077D-0926-4E19-BB9B-1EABEA014060}" dt="2022-10-30T17:15:54.006" v="4755" actId="2711"/>
          <ac:spMkLst>
            <pc:docMk/>
            <pc:sldMk cId="1557407171" sldId="308"/>
            <ac:spMk id="9" creationId="{116F4401-479C-A025-563B-D7A40FD3BCD0}"/>
          </ac:spMkLst>
        </pc:spChg>
        <pc:spChg chg="add mod">
          <ac:chgData name="Phi Long Ly Tran" userId="bb48924c7f715e0d" providerId="LiveId" clId="{54B3077D-0926-4E19-BB9B-1EABEA014060}" dt="2022-10-30T17:16:22.194" v="4815" actId="313"/>
          <ac:spMkLst>
            <pc:docMk/>
            <pc:sldMk cId="1557407171" sldId="308"/>
            <ac:spMk id="10" creationId="{0B938D9F-B86F-DB1E-E2BF-CF709B788512}"/>
          </ac:spMkLst>
        </pc:spChg>
      </pc:sldChg>
      <pc:sldChg chg="addSp delSp modSp new mod">
        <pc:chgData name="Phi Long Ly Tran" userId="bb48924c7f715e0d" providerId="LiveId" clId="{54B3077D-0926-4E19-BB9B-1EABEA014060}" dt="2022-10-30T17:51:00.915" v="5146" actId="20577"/>
        <pc:sldMkLst>
          <pc:docMk/>
          <pc:sldMk cId="3952065512" sldId="309"/>
        </pc:sldMkLst>
        <pc:spChg chg="del">
          <ac:chgData name="Phi Long Ly Tran" userId="bb48924c7f715e0d" providerId="LiveId" clId="{54B3077D-0926-4E19-BB9B-1EABEA014060}" dt="2022-10-30T17:18:09.763" v="4851" actId="478"/>
          <ac:spMkLst>
            <pc:docMk/>
            <pc:sldMk cId="3952065512" sldId="309"/>
            <ac:spMk id="2" creationId="{0AAAFC82-AD76-438D-D15C-FD8509FD60D8}"/>
          </ac:spMkLst>
        </pc:spChg>
        <pc:spChg chg="del">
          <ac:chgData name="Phi Long Ly Tran" userId="bb48924c7f715e0d" providerId="LiveId" clId="{54B3077D-0926-4E19-BB9B-1EABEA014060}" dt="2022-10-30T17:18:09.763" v="4851" actId="478"/>
          <ac:spMkLst>
            <pc:docMk/>
            <pc:sldMk cId="3952065512" sldId="309"/>
            <ac:spMk id="3" creationId="{33BEF4AD-8322-3517-211A-47443619A75D}"/>
          </ac:spMkLst>
        </pc:spChg>
        <pc:spChg chg="add del mod">
          <ac:chgData name="Phi Long Ly Tran" userId="bb48924c7f715e0d" providerId="LiveId" clId="{54B3077D-0926-4E19-BB9B-1EABEA014060}" dt="2022-10-30T17:22:12.847" v="4946" actId="478"/>
          <ac:spMkLst>
            <pc:docMk/>
            <pc:sldMk cId="3952065512" sldId="309"/>
            <ac:spMk id="5" creationId="{F33DA085-3888-BDDC-6196-A4F9CF53A196}"/>
          </ac:spMkLst>
        </pc:spChg>
        <pc:spChg chg="add del mod">
          <ac:chgData name="Phi Long Ly Tran" userId="bb48924c7f715e0d" providerId="LiveId" clId="{54B3077D-0926-4E19-BB9B-1EABEA014060}" dt="2022-10-30T17:19:05.681" v="4939" actId="478"/>
          <ac:spMkLst>
            <pc:docMk/>
            <pc:sldMk cId="3952065512" sldId="309"/>
            <ac:spMk id="6" creationId="{74EFEC95-6AF4-E077-D888-2BB68E099699}"/>
          </ac:spMkLst>
        </pc:spChg>
        <pc:spChg chg="add mod">
          <ac:chgData name="Phi Long Ly Tran" userId="bb48924c7f715e0d" providerId="LiveId" clId="{54B3077D-0926-4E19-BB9B-1EABEA014060}" dt="2022-10-30T17:19:21.577" v="4944" actId="1076"/>
          <ac:spMkLst>
            <pc:docMk/>
            <pc:sldMk cId="3952065512" sldId="309"/>
            <ac:spMk id="7" creationId="{4597E0D9-3013-E7F8-6633-784B3A094133}"/>
          </ac:spMkLst>
        </pc:spChg>
        <pc:spChg chg="add del mod">
          <ac:chgData name="Phi Long Ly Tran" userId="bb48924c7f715e0d" providerId="LiveId" clId="{54B3077D-0926-4E19-BB9B-1EABEA014060}" dt="2022-10-30T17:23:08.865" v="4971" actId="478"/>
          <ac:spMkLst>
            <pc:docMk/>
            <pc:sldMk cId="3952065512" sldId="309"/>
            <ac:spMk id="8" creationId="{4BC87207-6731-45E1-4EDD-C0D92ED77B73}"/>
          </ac:spMkLst>
        </pc:spChg>
        <pc:spChg chg="add mod">
          <ac:chgData name="Phi Long Ly Tran" userId="bb48924c7f715e0d" providerId="LiveId" clId="{54B3077D-0926-4E19-BB9B-1EABEA014060}" dt="2022-10-30T17:19:01.015" v="4938" actId="20577"/>
          <ac:spMkLst>
            <pc:docMk/>
            <pc:sldMk cId="3952065512" sldId="309"/>
            <ac:spMk id="9" creationId="{AD65A390-298A-17EC-582F-A82E6125F21A}"/>
          </ac:spMkLst>
        </pc:spChg>
        <pc:spChg chg="add del mod">
          <ac:chgData name="Phi Long Ly Tran" userId="bb48924c7f715e0d" providerId="LiveId" clId="{54B3077D-0926-4E19-BB9B-1EABEA014060}" dt="2022-10-30T17:19:16.559" v="4943" actId="478"/>
          <ac:spMkLst>
            <pc:docMk/>
            <pc:sldMk cId="3952065512" sldId="309"/>
            <ac:spMk id="12" creationId="{E1E1AB10-4A13-6177-E05C-C38C15497BF2}"/>
          </ac:spMkLst>
        </pc:spChg>
        <pc:spChg chg="add mod">
          <ac:chgData name="Phi Long Ly Tran" userId="bb48924c7f715e0d" providerId="LiveId" clId="{54B3077D-0926-4E19-BB9B-1EABEA014060}" dt="2022-10-30T17:51:00.915" v="5146" actId="20577"/>
          <ac:spMkLst>
            <pc:docMk/>
            <pc:sldMk cId="3952065512" sldId="309"/>
            <ac:spMk id="17" creationId="{5AAFD22A-B2E6-3E5B-130D-5717AF96996F}"/>
          </ac:spMkLst>
        </pc:spChg>
        <pc:spChg chg="add del mod">
          <ac:chgData name="Phi Long Ly Tran" userId="bb48924c7f715e0d" providerId="LiveId" clId="{54B3077D-0926-4E19-BB9B-1EABEA014060}" dt="2022-10-30T17:26:25.138" v="4997" actId="767"/>
          <ac:spMkLst>
            <pc:docMk/>
            <pc:sldMk cId="3952065512" sldId="309"/>
            <ac:spMk id="18" creationId="{ADCAAE5C-5683-ACCC-D916-674ED28C1A24}"/>
          </ac:spMkLst>
        </pc:spChg>
        <pc:spChg chg="add del mod">
          <ac:chgData name="Phi Long Ly Tran" userId="bb48924c7f715e0d" providerId="LiveId" clId="{54B3077D-0926-4E19-BB9B-1EABEA014060}" dt="2022-10-30T17:49:09.377" v="5124"/>
          <ac:spMkLst>
            <pc:docMk/>
            <pc:sldMk cId="3952065512" sldId="309"/>
            <ac:spMk id="20" creationId="{4F1B0ADA-5AA2-6B9A-AB3C-4D14EE406B93}"/>
          </ac:spMkLst>
        </pc:spChg>
        <pc:picChg chg="add del mod">
          <ac:chgData name="Phi Long Ly Tran" userId="bb48924c7f715e0d" providerId="LiveId" clId="{54B3077D-0926-4E19-BB9B-1EABEA014060}" dt="2022-10-30T17:20:59.951" v="4945" actId="478"/>
          <ac:picMkLst>
            <pc:docMk/>
            <pc:sldMk cId="3952065512" sldId="309"/>
            <ac:picMk id="4" creationId="{E71C61AF-F3CB-7DEE-CF53-4B78626B8C79}"/>
          </ac:picMkLst>
        </pc:picChg>
        <pc:picChg chg="add mod">
          <ac:chgData name="Phi Long Ly Tran" userId="bb48924c7f715e0d" providerId="LiveId" clId="{54B3077D-0926-4E19-BB9B-1EABEA014060}" dt="2022-10-30T17:50:55.785" v="5144" actId="1076"/>
          <ac:picMkLst>
            <pc:docMk/>
            <pc:sldMk cId="3952065512" sldId="309"/>
            <ac:picMk id="15" creationId="{A71226C4-8446-68A0-C5A8-74BCF0CDBA8F}"/>
          </ac:picMkLst>
        </pc:picChg>
        <pc:picChg chg="add mod">
          <ac:chgData name="Phi Long Ly Tran" userId="bb48924c7f715e0d" providerId="LiveId" clId="{54B3077D-0926-4E19-BB9B-1EABEA014060}" dt="2022-10-30T17:50:46.721" v="5142" actId="14100"/>
          <ac:picMkLst>
            <pc:docMk/>
            <pc:sldMk cId="3952065512" sldId="309"/>
            <ac:picMk id="22" creationId="{C1ED02E2-367C-1DE3-4A33-18C15DECA58E}"/>
          </ac:picMkLst>
        </pc:picChg>
        <pc:cxnChg chg="add mod">
          <ac:chgData name="Phi Long Ly Tran" userId="bb48924c7f715e0d" providerId="LiveId" clId="{54B3077D-0926-4E19-BB9B-1EABEA014060}" dt="2022-10-30T17:19:13.440" v="4942" actId="1076"/>
          <ac:cxnSpMkLst>
            <pc:docMk/>
            <pc:sldMk cId="3952065512" sldId="309"/>
            <ac:cxnSpMk id="10" creationId="{32B543C6-784B-F849-D32A-BC9DC89C9DDC}"/>
          </ac:cxnSpMkLst>
        </pc:cxnChg>
      </pc:sldChg>
      <pc:sldChg chg="addSp delSp modSp new mod">
        <pc:chgData name="Phi Long Ly Tran" userId="bb48924c7f715e0d" providerId="LiveId" clId="{54B3077D-0926-4E19-BB9B-1EABEA014060}" dt="2022-10-30T17:51:08.323" v="5148" actId="1076"/>
        <pc:sldMkLst>
          <pc:docMk/>
          <pc:sldMk cId="2120828008" sldId="310"/>
        </pc:sldMkLst>
        <pc:spChg chg="del">
          <ac:chgData name="Phi Long Ly Tran" userId="bb48924c7f715e0d" providerId="LiveId" clId="{54B3077D-0926-4E19-BB9B-1EABEA014060}" dt="2022-10-30T17:26:53.180" v="5000" actId="478"/>
          <ac:spMkLst>
            <pc:docMk/>
            <pc:sldMk cId="2120828008" sldId="310"/>
            <ac:spMk id="2" creationId="{374FC193-95FC-EEEC-0DB7-EDDD16DD9509}"/>
          </ac:spMkLst>
        </pc:spChg>
        <pc:spChg chg="del">
          <ac:chgData name="Phi Long Ly Tran" userId="bb48924c7f715e0d" providerId="LiveId" clId="{54B3077D-0926-4E19-BB9B-1EABEA014060}" dt="2022-10-30T17:26:53.180" v="5000" actId="478"/>
          <ac:spMkLst>
            <pc:docMk/>
            <pc:sldMk cId="2120828008" sldId="310"/>
            <ac:spMk id="3" creationId="{4040636F-16E5-223A-EC52-3682329BBA7B}"/>
          </ac:spMkLst>
        </pc:spChg>
        <pc:spChg chg="add del mod">
          <ac:chgData name="Phi Long Ly Tran" userId="bb48924c7f715e0d" providerId="LiveId" clId="{54B3077D-0926-4E19-BB9B-1EABEA014060}" dt="2022-10-30T17:28:36.714" v="5028" actId="478"/>
          <ac:spMkLst>
            <pc:docMk/>
            <pc:sldMk cId="2120828008" sldId="310"/>
            <ac:spMk id="5" creationId="{3A250C1B-DECE-4729-07FA-80F7D3CB036D}"/>
          </ac:spMkLst>
        </pc:spChg>
        <pc:spChg chg="add mod">
          <ac:chgData name="Phi Long Ly Tran" userId="bb48924c7f715e0d" providerId="LiveId" clId="{54B3077D-0926-4E19-BB9B-1EABEA014060}" dt="2022-10-30T17:51:05.667" v="5147" actId="1076"/>
          <ac:spMkLst>
            <pc:docMk/>
            <pc:sldMk cId="2120828008" sldId="310"/>
            <ac:spMk id="7" creationId="{C36CFE57-E6B3-A26B-1045-522C4D659D3B}"/>
          </ac:spMkLst>
        </pc:spChg>
        <pc:picChg chg="add mod">
          <ac:chgData name="Phi Long Ly Tran" userId="bb48924c7f715e0d" providerId="LiveId" clId="{54B3077D-0926-4E19-BB9B-1EABEA014060}" dt="2022-10-30T17:51:08.323" v="5148" actId="1076"/>
          <ac:picMkLst>
            <pc:docMk/>
            <pc:sldMk cId="2120828008" sldId="310"/>
            <ac:picMk id="9" creationId="{21EF41A5-2DD7-E2C3-850D-B50FAFFA49C4}"/>
          </ac:picMkLst>
        </pc:picChg>
        <pc:picChg chg="add del mod">
          <ac:chgData name="Phi Long Ly Tran" userId="bb48924c7f715e0d" providerId="LiveId" clId="{54B3077D-0926-4E19-BB9B-1EABEA014060}" dt="2022-10-30T17:42:16.362" v="5093" actId="478"/>
          <ac:picMkLst>
            <pc:docMk/>
            <pc:sldMk cId="2120828008" sldId="310"/>
            <ac:picMk id="1026" creationId="{AF591D31-8977-6B40-A2DA-FE890BE14312}"/>
          </ac:picMkLst>
        </pc:picChg>
        <pc:picChg chg="add del mod">
          <ac:chgData name="Phi Long Ly Tran" userId="bb48924c7f715e0d" providerId="LiveId" clId="{54B3077D-0926-4E19-BB9B-1EABEA014060}" dt="2022-10-30T17:49:52.185" v="5129" actId="478"/>
          <ac:picMkLst>
            <pc:docMk/>
            <pc:sldMk cId="2120828008" sldId="310"/>
            <ac:picMk id="1028" creationId="{9DA39588-3D11-0A16-67B8-64EAA6A1CF89}"/>
          </ac:picMkLst>
        </pc:picChg>
      </pc:sldChg>
      <pc:sldChg chg="addSp delSp modSp new mod modAnim">
        <pc:chgData name="Phi Long Ly Tran" userId="bb48924c7f715e0d" providerId="LiveId" clId="{54B3077D-0926-4E19-BB9B-1EABEA014060}" dt="2022-11-03T16:52:29.731" v="6285" actId="1038"/>
        <pc:sldMkLst>
          <pc:docMk/>
          <pc:sldMk cId="3137684166" sldId="311"/>
        </pc:sldMkLst>
        <pc:spChg chg="del">
          <ac:chgData name="Phi Long Ly Tran" userId="bb48924c7f715e0d" providerId="LiveId" clId="{54B3077D-0926-4E19-BB9B-1EABEA014060}" dt="2022-10-30T17:51:25.453" v="5150" actId="478"/>
          <ac:spMkLst>
            <pc:docMk/>
            <pc:sldMk cId="3137684166" sldId="311"/>
            <ac:spMk id="2" creationId="{E796960B-6E42-5A6A-AF87-5A7CBF67C85A}"/>
          </ac:spMkLst>
        </pc:spChg>
        <pc:spChg chg="del">
          <ac:chgData name="Phi Long Ly Tran" userId="bb48924c7f715e0d" providerId="LiveId" clId="{54B3077D-0926-4E19-BB9B-1EABEA014060}" dt="2022-10-30T17:51:25.453" v="5150" actId="478"/>
          <ac:spMkLst>
            <pc:docMk/>
            <pc:sldMk cId="3137684166" sldId="311"/>
            <ac:spMk id="3" creationId="{FF0E5C90-F256-8DDB-8B9D-3D5279493F15}"/>
          </ac:spMkLst>
        </pc:spChg>
        <pc:spChg chg="add mod">
          <ac:chgData name="Phi Long Ly Tran" userId="bb48924c7f715e0d" providerId="LiveId" clId="{54B3077D-0926-4E19-BB9B-1EABEA014060}" dt="2022-10-30T17:51:44.418" v="5176" actId="255"/>
          <ac:spMkLst>
            <pc:docMk/>
            <pc:sldMk cId="3137684166" sldId="311"/>
            <ac:spMk id="4" creationId="{D34A1159-5768-14BE-B9B6-9AF96E6948CB}"/>
          </ac:spMkLst>
        </pc:spChg>
        <pc:picChg chg="add mod">
          <ac:chgData name="Phi Long Ly Tran" userId="bb48924c7f715e0d" providerId="LiveId" clId="{54B3077D-0926-4E19-BB9B-1EABEA014060}" dt="2022-11-03T16:52:29.731" v="6285" actId="1038"/>
          <ac:picMkLst>
            <pc:docMk/>
            <pc:sldMk cId="3137684166" sldId="311"/>
            <ac:picMk id="2" creationId="{2382105A-2ACB-802E-BDDF-85F46902C25A}"/>
          </ac:picMkLst>
        </pc:picChg>
      </pc:sldChg>
      <pc:sldChg chg="addSp delSp modSp new mod">
        <pc:chgData name="Phi Long Ly Tran" userId="bb48924c7f715e0d" providerId="LiveId" clId="{54B3077D-0926-4E19-BB9B-1EABEA014060}" dt="2022-11-03T16:56:06.547" v="7052" actId="403"/>
        <pc:sldMkLst>
          <pc:docMk/>
          <pc:sldMk cId="388731494" sldId="312"/>
        </pc:sldMkLst>
        <pc:spChg chg="del">
          <ac:chgData name="Phi Long Ly Tran" userId="bb48924c7f715e0d" providerId="LiveId" clId="{54B3077D-0926-4E19-BB9B-1EABEA014060}" dt="2022-10-30T17:52:14.260" v="5209" actId="478"/>
          <ac:spMkLst>
            <pc:docMk/>
            <pc:sldMk cId="388731494" sldId="312"/>
            <ac:spMk id="2" creationId="{3F3A5CE6-C060-B1F4-37D7-566E945F4117}"/>
          </ac:spMkLst>
        </pc:spChg>
        <pc:spChg chg="add mod">
          <ac:chgData name="Phi Long Ly Tran" userId="bb48924c7f715e0d" providerId="LiveId" clId="{54B3077D-0926-4E19-BB9B-1EABEA014060}" dt="2022-11-03T16:56:06.547" v="7052" actId="403"/>
          <ac:spMkLst>
            <pc:docMk/>
            <pc:sldMk cId="388731494" sldId="312"/>
            <ac:spMk id="2" creationId="{DA227B78-D6D9-A4E5-4B0E-D5B37B317524}"/>
          </ac:spMkLst>
        </pc:spChg>
        <pc:spChg chg="del">
          <ac:chgData name="Phi Long Ly Tran" userId="bb48924c7f715e0d" providerId="LiveId" clId="{54B3077D-0926-4E19-BB9B-1EABEA014060}" dt="2022-10-30T17:52:14.260" v="5209" actId="478"/>
          <ac:spMkLst>
            <pc:docMk/>
            <pc:sldMk cId="388731494" sldId="312"/>
            <ac:spMk id="3" creationId="{37C21414-A601-36A8-0C28-A450B7BF8A59}"/>
          </ac:spMkLst>
        </pc:spChg>
        <pc:spChg chg="add del mod">
          <ac:chgData name="Phi Long Ly Tran" userId="bb48924c7f715e0d" providerId="LiveId" clId="{54B3077D-0926-4E19-BB9B-1EABEA014060}" dt="2022-10-30T17:52:28.223" v="5212"/>
          <ac:spMkLst>
            <pc:docMk/>
            <pc:sldMk cId="388731494" sldId="312"/>
            <ac:spMk id="4" creationId="{40960662-D309-87AE-319F-7CD69F6068B2}"/>
          </ac:spMkLst>
        </pc:spChg>
        <pc:spChg chg="add mod">
          <ac:chgData name="Phi Long Ly Tran" userId="bb48924c7f715e0d" providerId="LiveId" clId="{54B3077D-0926-4E19-BB9B-1EABEA014060}" dt="2022-10-30T17:52:53.768" v="5259" actId="20577"/>
          <ac:spMkLst>
            <pc:docMk/>
            <pc:sldMk cId="388731494" sldId="312"/>
            <ac:spMk id="5" creationId="{D72C622F-9A25-4B8F-6CDC-FB423F39F524}"/>
          </ac:spMkLst>
        </pc:spChg>
        <pc:spChg chg="add del mod">
          <ac:chgData name="Phi Long Ly Tran" userId="bb48924c7f715e0d" providerId="LiveId" clId="{54B3077D-0926-4E19-BB9B-1EABEA014060}" dt="2022-11-03T16:50:10.171" v="5887" actId="478"/>
          <ac:spMkLst>
            <pc:docMk/>
            <pc:sldMk cId="388731494" sldId="312"/>
            <ac:spMk id="7" creationId="{7390E5D1-76C0-8C17-A449-4BD253B6F2BB}"/>
          </ac:spMkLst>
        </pc:spChg>
        <pc:spChg chg="add del mod">
          <ac:chgData name="Phi Long Ly Tran" userId="bb48924c7f715e0d" providerId="LiveId" clId="{54B3077D-0926-4E19-BB9B-1EABEA014060}" dt="2022-11-03T16:50:11.770" v="5888" actId="478"/>
          <ac:spMkLst>
            <pc:docMk/>
            <pc:sldMk cId="388731494" sldId="312"/>
            <ac:spMk id="10" creationId="{FD69DDE4-FC91-4CF1-4740-A3A86D3A532D}"/>
          </ac:spMkLst>
        </pc:spChg>
        <pc:cxnChg chg="add mod">
          <ac:chgData name="Phi Long Ly Tran" userId="bb48924c7f715e0d" providerId="LiveId" clId="{54B3077D-0926-4E19-BB9B-1EABEA014060}" dt="2022-11-03T16:50:07.987" v="5886" actId="1076"/>
          <ac:cxnSpMkLst>
            <pc:docMk/>
            <pc:sldMk cId="388731494" sldId="312"/>
            <ac:cxnSpMk id="6" creationId="{5EA98083-5558-D797-23B1-CC6F694F1548}"/>
          </ac:cxnSpMkLst>
        </pc:cxnChg>
        <pc:cxnChg chg="add del">
          <ac:chgData name="Phi Long Ly Tran" userId="bb48924c7f715e0d" providerId="LiveId" clId="{54B3077D-0926-4E19-BB9B-1EABEA014060}" dt="2022-10-30T17:55:01.408" v="5575" actId="478"/>
          <ac:cxnSpMkLst>
            <pc:docMk/>
            <pc:sldMk cId="388731494" sldId="312"/>
            <ac:cxnSpMk id="9" creationId="{C4032EA5-0E00-49EC-DE4C-B44B7D0BC106}"/>
          </ac:cxnSpMkLst>
        </pc:cxnChg>
      </pc:sldChg>
      <pc:sldChg chg="addSp delSp modSp new mod">
        <pc:chgData name="Phi Long Ly Tran" userId="bb48924c7f715e0d" providerId="LiveId" clId="{54B3077D-0926-4E19-BB9B-1EABEA014060}" dt="2022-10-30T17:58:42.782" v="5872" actId="1076"/>
        <pc:sldMkLst>
          <pc:docMk/>
          <pc:sldMk cId="1097607979" sldId="313"/>
        </pc:sldMkLst>
        <pc:spChg chg="del">
          <ac:chgData name="Phi Long Ly Tran" userId="bb48924c7f715e0d" providerId="LiveId" clId="{54B3077D-0926-4E19-BB9B-1EABEA014060}" dt="2022-10-30T17:57:31.381" v="5849" actId="478"/>
          <ac:spMkLst>
            <pc:docMk/>
            <pc:sldMk cId="1097607979" sldId="313"/>
            <ac:spMk id="2" creationId="{D242D122-3618-537B-DA75-4250EC4D1821}"/>
          </ac:spMkLst>
        </pc:spChg>
        <pc:spChg chg="del">
          <ac:chgData name="Phi Long Ly Tran" userId="bb48924c7f715e0d" providerId="LiveId" clId="{54B3077D-0926-4E19-BB9B-1EABEA014060}" dt="2022-10-30T17:57:31.381" v="5849" actId="478"/>
          <ac:spMkLst>
            <pc:docMk/>
            <pc:sldMk cId="1097607979" sldId="313"/>
            <ac:spMk id="3" creationId="{A127D39F-A4CF-2846-E7C0-31D82F8C16BF}"/>
          </ac:spMkLst>
        </pc:spChg>
        <pc:spChg chg="add mod">
          <ac:chgData name="Phi Long Ly Tran" userId="bb48924c7f715e0d" providerId="LiveId" clId="{54B3077D-0926-4E19-BB9B-1EABEA014060}" dt="2022-10-30T17:58:42.782" v="5872" actId="1076"/>
          <ac:spMkLst>
            <pc:docMk/>
            <pc:sldMk cId="1097607979" sldId="313"/>
            <ac:spMk id="4" creationId="{AA1FAFF9-BC24-F0E4-0C79-DEC097FA9BB7}"/>
          </ac:spMkLst>
        </pc:spChg>
      </pc:sldChg>
      <pc:sldMasterChg chg="delSldLayout">
        <pc:chgData name="Phi Long Ly Tran" userId="bb48924c7f715e0d" providerId="LiveId" clId="{54B3077D-0926-4E19-BB9B-1EABEA014060}" dt="2022-10-30T17:51:59.728" v="5194" actId="47"/>
        <pc:sldMasterMkLst>
          <pc:docMk/>
          <pc:sldMasterMk cId="0" sldId="2147483670"/>
        </pc:sldMasterMkLst>
        <pc:sldLayoutChg chg="del">
          <pc:chgData name="Phi Long Ly Tran" userId="bb48924c7f715e0d" providerId="LiveId" clId="{54B3077D-0926-4E19-BB9B-1EABEA014060}" dt="2022-10-23T14:58:43.353" v="1679" actId="2696"/>
          <pc:sldLayoutMkLst>
            <pc:docMk/>
            <pc:sldMasterMk cId="0" sldId="2147483670"/>
            <pc:sldLayoutMk cId="0" sldId="2147483651"/>
          </pc:sldLayoutMkLst>
        </pc:sldLayoutChg>
        <pc:sldLayoutChg chg="del">
          <pc:chgData name="Phi Long Ly Tran" userId="bb48924c7f715e0d" providerId="LiveId" clId="{54B3077D-0926-4E19-BB9B-1EABEA014060}" dt="2022-10-28T16:54:27.878" v="3072" actId="47"/>
          <pc:sldLayoutMkLst>
            <pc:docMk/>
            <pc:sldMasterMk cId="0" sldId="2147483670"/>
            <pc:sldLayoutMk cId="0" sldId="2147483654"/>
          </pc:sldLayoutMkLst>
        </pc:sldLayoutChg>
        <pc:sldLayoutChg chg="del">
          <pc:chgData name="Phi Long Ly Tran" userId="bb48924c7f715e0d" providerId="LiveId" clId="{54B3077D-0926-4E19-BB9B-1EABEA014060}" dt="2022-10-30T17:18:04.365" v="4850" actId="47"/>
          <pc:sldLayoutMkLst>
            <pc:docMk/>
            <pc:sldMasterMk cId="0" sldId="2147483670"/>
            <pc:sldLayoutMk cId="0" sldId="2147483657"/>
          </pc:sldLayoutMkLst>
        </pc:sldLayoutChg>
        <pc:sldLayoutChg chg="del">
          <pc:chgData name="Phi Long Ly Tran" userId="bb48924c7f715e0d" providerId="LiveId" clId="{54B3077D-0926-4E19-BB9B-1EABEA014060}" dt="2022-10-30T17:51:54.656" v="5177" actId="47"/>
          <pc:sldLayoutMkLst>
            <pc:docMk/>
            <pc:sldMasterMk cId="0" sldId="2147483670"/>
            <pc:sldLayoutMk cId="0" sldId="2147483658"/>
          </pc:sldLayoutMkLst>
        </pc:sldLayoutChg>
        <pc:sldLayoutChg chg="del">
          <pc:chgData name="Phi Long Ly Tran" userId="bb48924c7f715e0d" providerId="LiveId" clId="{54B3077D-0926-4E19-BB9B-1EABEA014060}" dt="2022-10-30T17:51:55.804" v="5178" actId="47"/>
          <pc:sldLayoutMkLst>
            <pc:docMk/>
            <pc:sldMasterMk cId="0" sldId="2147483670"/>
            <pc:sldLayoutMk cId="0" sldId="2147483659"/>
          </pc:sldLayoutMkLst>
        </pc:sldLayoutChg>
        <pc:sldLayoutChg chg="del">
          <pc:chgData name="Phi Long Ly Tran" userId="bb48924c7f715e0d" providerId="LiveId" clId="{54B3077D-0926-4E19-BB9B-1EABEA014060}" dt="2022-10-30T17:51:56.888" v="5181" actId="47"/>
          <pc:sldLayoutMkLst>
            <pc:docMk/>
            <pc:sldMasterMk cId="0" sldId="2147483670"/>
            <pc:sldLayoutMk cId="0" sldId="2147483661"/>
          </pc:sldLayoutMkLst>
        </pc:sldLayoutChg>
        <pc:sldLayoutChg chg="del">
          <pc:chgData name="Phi Long Ly Tran" userId="bb48924c7f715e0d" providerId="LiveId" clId="{54B3077D-0926-4E19-BB9B-1EABEA014060}" dt="2022-10-30T17:51:57.233" v="5183" actId="47"/>
          <pc:sldLayoutMkLst>
            <pc:docMk/>
            <pc:sldMasterMk cId="0" sldId="2147483670"/>
            <pc:sldLayoutMk cId="0" sldId="2147483662"/>
          </pc:sldLayoutMkLst>
        </pc:sldLayoutChg>
        <pc:sldLayoutChg chg="del">
          <pc:chgData name="Phi Long Ly Tran" userId="bb48924c7f715e0d" providerId="LiveId" clId="{54B3077D-0926-4E19-BB9B-1EABEA014060}" dt="2022-10-30T17:51:57.956" v="5185" actId="47"/>
          <pc:sldLayoutMkLst>
            <pc:docMk/>
            <pc:sldMasterMk cId="0" sldId="2147483670"/>
            <pc:sldLayoutMk cId="0" sldId="2147483663"/>
          </pc:sldLayoutMkLst>
        </pc:sldLayoutChg>
        <pc:sldLayoutChg chg="del">
          <pc:chgData name="Phi Long Ly Tran" userId="bb48924c7f715e0d" providerId="LiveId" clId="{54B3077D-0926-4E19-BB9B-1EABEA014060}" dt="2022-10-30T17:51:58.819" v="5189" actId="47"/>
          <pc:sldLayoutMkLst>
            <pc:docMk/>
            <pc:sldMasterMk cId="0" sldId="2147483670"/>
            <pc:sldLayoutMk cId="0" sldId="2147483664"/>
          </pc:sldLayoutMkLst>
        </pc:sldLayoutChg>
        <pc:sldLayoutChg chg="del">
          <pc:chgData name="Phi Long Ly Tran" userId="bb48924c7f715e0d" providerId="LiveId" clId="{54B3077D-0926-4E19-BB9B-1EABEA014060}" dt="2022-10-30T17:51:59.305" v="5191" actId="47"/>
          <pc:sldLayoutMkLst>
            <pc:docMk/>
            <pc:sldMasterMk cId="0" sldId="2147483670"/>
            <pc:sldLayoutMk cId="0" sldId="2147483665"/>
          </pc:sldLayoutMkLst>
        </pc:sldLayoutChg>
        <pc:sldLayoutChg chg="del">
          <pc:chgData name="Phi Long Ly Tran" userId="bb48924c7f715e0d" providerId="LiveId" clId="{54B3077D-0926-4E19-BB9B-1EABEA014060}" dt="2022-10-30T17:51:59.603" v="5193" actId="47"/>
          <pc:sldLayoutMkLst>
            <pc:docMk/>
            <pc:sldMasterMk cId="0" sldId="2147483670"/>
            <pc:sldLayoutMk cId="0" sldId="2147483666"/>
          </pc:sldLayoutMkLst>
        </pc:sldLayoutChg>
        <pc:sldLayoutChg chg="del">
          <pc:chgData name="Phi Long Ly Tran" userId="bb48924c7f715e0d" providerId="LiveId" clId="{54B3077D-0926-4E19-BB9B-1EABEA014060}" dt="2022-10-30T17:51:59.728" v="5194" actId="47"/>
          <pc:sldLayoutMkLst>
            <pc:docMk/>
            <pc:sldMasterMk cId="0" sldId="2147483670"/>
            <pc:sldLayoutMk cId="0" sldId="2147483667"/>
          </pc:sldLayoutMkLst>
        </pc:sldLayoutChg>
      </pc:sldMasterChg>
      <pc:sldMasterChg chg="del delSldLayout">
        <pc:chgData name="Phi Long Ly Tran" userId="bb48924c7f715e0d" providerId="LiveId" clId="{54B3077D-0926-4E19-BB9B-1EABEA014060}" dt="2022-10-30T17:52:06.834" v="5207" actId="47"/>
        <pc:sldMasterMkLst>
          <pc:docMk/>
          <pc:sldMasterMk cId="0" sldId="2147483671"/>
        </pc:sldMasterMkLst>
        <pc:sldLayoutChg chg="del">
          <pc:chgData name="Phi Long Ly Tran" userId="bb48924c7f715e0d" providerId="LiveId" clId="{54B3077D-0926-4E19-BB9B-1EABEA014060}" dt="2022-10-30T17:52:06.834" v="5207" actId="47"/>
          <pc:sldLayoutMkLst>
            <pc:docMk/>
            <pc:sldMasterMk cId="0" sldId="2147483671"/>
            <pc:sldLayoutMk cId="0" sldId="2147483668"/>
          </pc:sldLayoutMkLst>
        </pc:sldLayoutChg>
      </pc:sldMasterChg>
      <pc:sldMasterChg chg="del delSldLayout">
        <pc:chgData name="Phi Long Ly Tran" userId="bb48924c7f715e0d" providerId="LiveId" clId="{54B3077D-0926-4E19-BB9B-1EABEA014060}" dt="2022-10-30T17:52:00.405" v="5196" actId="47"/>
        <pc:sldMasterMkLst>
          <pc:docMk/>
          <pc:sldMasterMk cId="0" sldId="2147483672"/>
        </pc:sldMasterMkLst>
        <pc:sldLayoutChg chg="del">
          <pc:chgData name="Phi Long Ly Tran" userId="bb48924c7f715e0d" providerId="LiveId" clId="{54B3077D-0926-4E19-BB9B-1EABEA014060}" dt="2022-10-30T17:52:00.405" v="5196" actId="47"/>
          <pc:sldLayoutMkLst>
            <pc:docMk/>
            <pc:sldMasterMk cId="0" sldId="2147483672"/>
            <pc:sldLayoutMk cId="0" sldId="214748366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3e13d9a7e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3e13d9a7e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3C4043"/>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3e13d9a7e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3e13d9a7e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33e13d9a7e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33e13d9a7e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hree columns 1">
  <p:cSld name="CUSTOM_27">
    <p:spTree>
      <p:nvGrpSpPr>
        <p:cNvPr id="1" name="Shape 41"/>
        <p:cNvGrpSpPr/>
        <p:nvPr/>
      </p:nvGrpSpPr>
      <p:grpSpPr>
        <a:xfrm>
          <a:off x="0" y="0"/>
          <a:ext cx="0" cy="0"/>
          <a:chOff x="0" y="0"/>
          <a:chExt cx="0" cy="0"/>
        </a:xfrm>
      </p:grpSpPr>
      <p:sp>
        <p:nvSpPr>
          <p:cNvPr id="42" name="Google Shape;42;p6"/>
          <p:cNvSpPr txBox="1">
            <a:spLocks noGrp="1"/>
          </p:cNvSpPr>
          <p:nvPr>
            <p:ph type="ctrTitle"/>
          </p:nvPr>
        </p:nvSpPr>
        <p:spPr>
          <a:xfrm>
            <a:off x="4921575"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3" name="Google Shape;43;p6"/>
          <p:cNvSpPr txBox="1">
            <a:spLocks noGrp="1"/>
          </p:cNvSpPr>
          <p:nvPr>
            <p:ph type="subTitle" idx="1"/>
          </p:nvPr>
        </p:nvSpPr>
        <p:spPr>
          <a:xfrm>
            <a:off x="4921575"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4" name="Google Shape;44;p6"/>
          <p:cNvSpPr txBox="1">
            <a:spLocks noGrp="1"/>
          </p:cNvSpPr>
          <p:nvPr>
            <p:ph type="ctrTitle" idx="2"/>
          </p:nvPr>
        </p:nvSpPr>
        <p:spPr>
          <a:xfrm>
            <a:off x="906139" y="2993035"/>
            <a:ext cx="18282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5" name="Google Shape;45;p6"/>
          <p:cNvSpPr txBox="1">
            <a:spLocks noGrp="1"/>
          </p:cNvSpPr>
          <p:nvPr>
            <p:ph type="subTitle" idx="3"/>
          </p:nvPr>
        </p:nvSpPr>
        <p:spPr>
          <a:xfrm>
            <a:off x="906139" y="3553810"/>
            <a:ext cx="15222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ctrTitle" idx="4"/>
          </p:nvPr>
        </p:nvSpPr>
        <p:spPr>
          <a:xfrm rot="5400000">
            <a:off x="6685437"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7" name="Google Shape;47;p6"/>
          <p:cNvSpPr txBox="1">
            <a:spLocks noGrp="1"/>
          </p:cNvSpPr>
          <p:nvPr>
            <p:ph type="ctrTitle" idx="5"/>
          </p:nvPr>
        </p:nvSpPr>
        <p:spPr>
          <a:xfrm>
            <a:off x="2928557" y="2993035"/>
            <a:ext cx="17988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
        <p:nvSpPr>
          <p:cNvPr id="48" name="Google Shape;48;p6"/>
          <p:cNvSpPr txBox="1">
            <a:spLocks noGrp="1"/>
          </p:cNvSpPr>
          <p:nvPr>
            <p:ph type="subTitle" idx="6"/>
          </p:nvPr>
        </p:nvSpPr>
        <p:spPr>
          <a:xfrm>
            <a:off x="2928550" y="3553810"/>
            <a:ext cx="1476300" cy="946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solidFill>
                  <a:srgbClr val="000000"/>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ext 4">
  <p:cSld name="CUSTOM_16_1">
    <p:spTree>
      <p:nvGrpSpPr>
        <p:cNvPr id="1" name="Shape 58"/>
        <p:cNvGrpSpPr/>
        <p:nvPr/>
      </p:nvGrpSpPr>
      <p:grpSpPr>
        <a:xfrm>
          <a:off x="0" y="0"/>
          <a:ext cx="0" cy="0"/>
          <a:chOff x="0" y="0"/>
          <a:chExt cx="0" cy="0"/>
        </a:xfrm>
      </p:grpSpPr>
      <p:sp>
        <p:nvSpPr>
          <p:cNvPr id="59" name="Google Shape;59;p10"/>
          <p:cNvSpPr txBox="1">
            <a:spLocks noGrp="1"/>
          </p:cNvSpPr>
          <p:nvPr>
            <p:ph type="subTitle" idx="1"/>
          </p:nvPr>
        </p:nvSpPr>
        <p:spPr>
          <a:xfrm flipH="1">
            <a:off x="4189625"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0" name="Google Shape;60;p10"/>
          <p:cNvSpPr txBox="1">
            <a:spLocks noGrp="1"/>
          </p:cNvSpPr>
          <p:nvPr>
            <p:ph type="ctrTitle"/>
          </p:nvPr>
        </p:nvSpPr>
        <p:spPr>
          <a:xfrm rot="5400000">
            <a:off x="6612409" y="1752564"/>
            <a:ext cx="2888100" cy="8979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1pPr>
            <a:lvl2pPr marL="914400" lvl="1"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2pPr>
            <a:lvl3pPr marL="1371600" lvl="2"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3pPr>
            <a:lvl4pPr marL="1828800" lvl="3"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4pPr>
            <a:lvl5pPr marL="2286000" lvl="4"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5pPr>
            <a:lvl6pPr marL="2743200" lvl="5"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6pPr>
            <a:lvl7pPr marL="3200400" lvl="6"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7pPr>
            <a:lvl8pPr marL="3657600" lvl="7" indent="-304800" rtl="0">
              <a:lnSpc>
                <a:spcPct val="115000"/>
              </a:lnSpc>
              <a:spcBef>
                <a:spcPts val="1600"/>
              </a:spcBef>
              <a:spcAft>
                <a:spcPts val="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8pPr>
            <a:lvl9pPr marL="4114800" lvl="8" indent="-304800" rtl="0">
              <a:lnSpc>
                <a:spcPct val="115000"/>
              </a:lnSpc>
              <a:spcBef>
                <a:spcPts val="1600"/>
              </a:spcBef>
              <a:spcAft>
                <a:spcPts val="1600"/>
              </a:spcAft>
              <a:buClr>
                <a:schemeClr val="dk1"/>
              </a:buClr>
              <a:buSzPts val="1200"/>
              <a:buFont typeface="Catamaran Light"/>
              <a:buChar char="■"/>
              <a:defRPr sz="1200">
                <a:solidFill>
                  <a:schemeClr val="dk1"/>
                </a:solidFill>
                <a:latin typeface="Catamaran Light"/>
                <a:ea typeface="Catamaran Light"/>
                <a:cs typeface="Catamaran Light"/>
                <a:sym typeface="Catamaran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6" r:id="rId7"/>
    <p:sldLayoutId id="2147483660"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atmel.com/Images/Atmel-42735-8-bit-AVR-Microcontroller-ATmega328-328P_Datasheet.pdf"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028" name="Picture 4" descr="Heart Rate Variability: From Standard ECG Monitors to Wearables">
            <a:extLst>
              <a:ext uri="{FF2B5EF4-FFF2-40B4-BE49-F238E27FC236}">
                <a16:creationId xmlns:a16="http://schemas.microsoft.com/office/drawing/2014/main" id="{4CE4BD0D-AF40-0A5B-7C76-ED5E9F678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9138" y="15114"/>
            <a:ext cx="8024862" cy="5143500"/>
          </a:xfrm>
          <a:prstGeom prst="rect">
            <a:avLst/>
          </a:prstGeom>
          <a:noFill/>
          <a:extLst>
            <a:ext uri="{909E8E84-426E-40DD-AFC4-6F175D3DCCD1}">
              <a14:hiddenFill xmlns:a14="http://schemas.microsoft.com/office/drawing/2010/main">
                <a:solidFill>
                  <a:srgbClr val="FFFFFF"/>
                </a:solidFill>
              </a14:hiddenFill>
            </a:ext>
          </a:extLst>
        </p:spPr>
      </p:pic>
      <p:sp>
        <p:nvSpPr>
          <p:cNvPr id="128" name="Google Shape;128;p26"/>
          <p:cNvSpPr/>
          <p:nvPr/>
        </p:nvSpPr>
        <p:spPr>
          <a:xfrm rot="5400000">
            <a:off x="1206319" y="-6277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6"/>
          <p:cNvSpPr txBox="1">
            <a:spLocks noGrp="1"/>
          </p:cNvSpPr>
          <p:nvPr>
            <p:ph type="subTitle" idx="1"/>
          </p:nvPr>
        </p:nvSpPr>
        <p:spPr>
          <a:xfrm>
            <a:off x="653812" y="2521775"/>
            <a:ext cx="3239531" cy="55003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solidFill>
                  <a:schemeClr val="bg1"/>
                </a:solidFill>
                <a:latin typeface="Times New Roman" panose="02020603050405020304" pitchFamily="18" charset="0"/>
                <a:cs typeface="Times New Roman" panose="02020603050405020304" pitchFamily="18" charset="0"/>
              </a:rPr>
              <a:t>LÝ TRẦN PHI LONG – 191401457</a:t>
            </a:r>
          </a:p>
          <a:p>
            <a:pPr marL="0" lvl="0" indent="0" algn="l" rtl="0">
              <a:spcBef>
                <a:spcPts val="0"/>
              </a:spcBef>
              <a:spcAft>
                <a:spcPts val="0"/>
              </a:spcAft>
              <a:buNone/>
            </a:pPr>
            <a:r>
              <a:rPr lang="en-US">
                <a:solidFill>
                  <a:schemeClr val="bg1"/>
                </a:solidFill>
                <a:latin typeface="Times New Roman" panose="02020603050405020304" pitchFamily="18" charset="0"/>
                <a:cs typeface="Times New Roman" panose="02020603050405020304" pitchFamily="18" charset="0"/>
              </a:rPr>
              <a:t>NGUYỄN XUÂN LONG - </a:t>
            </a:r>
            <a:r>
              <a:rPr lang="en-US" b="0" i="0">
                <a:solidFill>
                  <a:schemeClr val="bg1"/>
                </a:solidFill>
                <a:effectLst/>
                <a:latin typeface="Times New Roman" panose="02020603050405020304" pitchFamily="18" charset="0"/>
                <a:cs typeface="Times New Roman" panose="02020603050405020304" pitchFamily="18" charset="0"/>
              </a:rPr>
              <a:t>191410640</a:t>
            </a:r>
            <a:endParaRPr>
              <a:solidFill>
                <a:schemeClr val="bg1"/>
              </a:solidFill>
              <a:latin typeface="Times New Roman" panose="02020603050405020304" pitchFamily="18" charset="0"/>
              <a:cs typeface="Times New Roman" panose="02020603050405020304" pitchFamily="18" charset="0"/>
            </a:endParaRPr>
          </a:p>
        </p:txBody>
      </p:sp>
      <p:sp>
        <p:nvSpPr>
          <p:cNvPr id="130" name="Google Shape;130;p26"/>
          <p:cNvSpPr txBox="1">
            <a:spLocks noGrp="1"/>
          </p:cNvSpPr>
          <p:nvPr>
            <p:ph type="ctrTitle"/>
          </p:nvPr>
        </p:nvSpPr>
        <p:spPr>
          <a:xfrm>
            <a:off x="653813" y="533375"/>
            <a:ext cx="4592400" cy="178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err="1">
                <a:solidFill>
                  <a:schemeClr val="lt1"/>
                </a:solidFill>
              </a:rPr>
              <a:t>Báo</a:t>
            </a:r>
            <a:r>
              <a:rPr lang="en-US">
                <a:solidFill>
                  <a:schemeClr val="lt1"/>
                </a:solidFill>
              </a:rPr>
              <a:t> </a:t>
            </a:r>
            <a:r>
              <a:rPr lang="en-US" err="1">
                <a:solidFill>
                  <a:schemeClr val="lt1"/>
                </a:solidFill>
              </a:rPr>
              <a:t>cáo</a:t>
            </a:r>
            <a:r>
              <a:rPr lang="en-US">
                <a:solidFill>
                  <a:schemeClr val="lt1"/>
                </a:solidFill>
              </a:rPr>
              <a:t> </a:t>
            </a:r>
            <a:r>
              <a:rPr lang="en-US" err="1">
                <a:solidFill>
                  <a:schemeClr val="lt1"/>
                </a:solidFill>
              </a:rPr>
              <a:t>thiết</a:t>
            </a:r>
            <a:r>
              <a:rPr lang="en-US">
                <a:solidFill>
                  <a:schemeClr val="lt1"/>
                </a:solidFill>
              </a:rPr>
              <a:t> </a:t>
            </a:r>
            <a:r>
              <a:rPr lang="en-US" err="1">
                <a:solidFill>
                  <a:schemeClr val="lt1"/>
                </a:solidFill>
              </a:rPr>
              <a:t>kế</a:t>
            </a:r>
            <a:r>
              <a:rPr lang="en-US">
                <a:solidFill>
                  <a:schemeClr val="lt1"/>
                </a:solidFill>
              </a:rPr>
              <a:t> </a:t>
            </a:r>
            <a:r>
              <a:rPr lang="en-US" err="1">
                <a:solidFill>
                  <a:schemeClr val="lt1"/>
                </a:solidFill>
              </a:rPr>
              <a:t>mạch</a:t>
            </a:r>
            <a:r>
              <a:rPr lang="en-US">
                <a:solidFill>
                  <a:schemeClr val="lt1"/>
                </a:solidFill>
              </a:rPr>
              <a:t> y </a:t>
            </a:r>
            <a:r>
              <a:rPr lang="en-US" err="1">
                <a:solidFill>
                  <a:schemeClr val="lt1"/>
                </a:solidFill>
              </a:rPr>
              <a:t>sinh</a:t>
            </a:r>
            <a:endParaRPr>
              <a:solidFill>
                <a:schemeClr val="lt1"/>
              </a:solidFill>
              <a:latin typeface="Livvic"/>
              <a:ea typeface="Livvic"/>
              <a:cs typeface="Livvic"/>
              <a:sym typeface="Livvic"/>
            </a:endParaRPr>
          </a:p>
        </p:txBody>
      </p:sp>
      <p:sp>
        <p:nvSpPr>
          <p:cNvPr id="131" name="Google Shape;131;p26"/>
          <p:cNvSpPr/>
          <p:nvPr/>
        </p:nvSpPr>
        <p:spPr>
          <a:xfrm rot="-5400000" flipH="1">
            <a:off x="7354200" y="2416550"/>
            <a:ext cx="3358800" cy="221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6E18D655-034F-4726-0EB6-8C13AC6B8514}"/>
              </a:ext>
            </a:extLst>
          </p:cNvPr>
          <p:cNvSpPr/>
          <p:nvPr/>
        </p:nvSpPr>
        <p:spPr>
          <a:xfrm rot="-5400000" flipH="1">
            <a:off x="2586062" y="-2586012"/>
            <a:ext cx="550069" cy="572209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0" name="TextBox 9">
            <a:extLst>
              <a:ext uri="{FF2B5EF4-FFF2-40B4-BE49-F238E27FC236}">
                <a16:creationId xmlns:a16="http://schemas.microsoft.com/office/drawing/2014/main" id="{A3010703-62D2-B440-4A93-0F312AB2DCF5}"/>
              </a:ext>
            </a:extLst>
          </p:cNvPr>
          <p:cNvSpPr txBox="1"/>
          <p:nvPr/>
        </p:nvSpPr>
        <p:spPr>
          <a:xfrm>
            <a:off x="0" y="26850"/>
            <a:ext cx="5722144" cy="523220"/>
          </a:xfrm>
          <a:prstGeom prst="rect">
            <a:avLst/>
          </a:prstGeom>
          <a:noFill/>
        </p:spPr>
        <p:txBody>
          <a:bodyPr wrap="square">
            <a:spAutoFit/>
          </a:bodyPr>
          <a:lstStyle/>
          <a:p>
            <a:pPr lvl="0" rtl="0">
              <a:spcBef>
                <a:spcPts val="0"/>
              </a:spcBef>
              <a:spcAft>
                <a:spcPts val="0"/>
              </a:spcAft>
            </a:pPr>
            <a:r>
              <a:rPr lang="en-US" sz="2800" b="1">
                <a:latin typeface="Times New Roman" panose="02020603050405020304" pitchFamily="18" charset="0"/>
                <a:cs typeface="Times New Roman" panose="02020603050405020304" pitchFamily="18" charset="0"/>
              </a:rPr>
              <a:t>Module MAX30100 (RCWL – 0530)</a:t>
            </a:r>
          </a:p>
        </p:txBody>
      </p:sp>
      <p:sp>
        <p:nvSpPr>
          <p:cNvPr id="11" name="TextBox 10">
            <a:extLst>
              <a:ext uri="{FF2B5EF4-FFF2-40B4-BE49-F238E27FC236}">
                <a16:creationId xmlns:a16="http://schemas.microsoft.com/office/drawing/2014/main" id="{2638D627-BE80-5B5A-D0EA-181B8BE544E7}"/>
              </a:ext>
            </a:extLst>
          </p:cNvPr>
          <p:cNvSpPr txBox="1"/>
          <p:nvPr/>
        </p:nvSpPr>
        <p:spPr>
          <a:xfrm>
            <a:off x="121444" y="657224"/>
            <a:ext cx="2467342" cy="307777"/>
          </a:xfrm>
          <a:prstGeom prst="rect">
            <a:avLst/>
          </a:prstGeom>
          <a:noFill/>
        </p:spPr>
        <p:txBody>
          <a:bodyPr wrap="none" rtlCol="0">
            <a:spAutoFit/>
          </a:bodyPr>
          <a:lstStyle/>
          <a:p>
            <a:r>
              <a:rPr lang="en-US" b="1" err="1">
                <a:solidFill>
                  <a:schemeClr val="accent1">
                    <a:lumMod val="50000"/>
                  </a:schemeClr>
                </a:solidFill>
                <a:latin typeface="Times New Roman" panose="02020603050405020304" pitchFamily="18" charset="0"/>
                <a:cs typeface="Times New Roman" panose="02020603050405020304" pitchFamily="18" charset="0"/>
              </a:rPr>
              <a:t>Vấn</a:t>
            </a:r>
            <a:r>
              <a:rPr lang="en-US" b="1">
                <a:solidFill>
                  <a:schemeClr val="accent1">
                    <a:lumMod val="50000"/>
                  </a:schemeClr>
                </a:solidFill>
                <a:latin typeface="Times New Roman" panose="02020603050405020304" pitchFamily="18" charset="0"/>
                <a:cs typeface="Times New Roman" panose="02020603050405020304" pitchFamily="18" charset="0"/>
              </a:rPr>
              <a:t> </a:t>
            </a:r>
            <a:r>
              <a:rPr lang="en-US" b="1" err="1">
                <a:solidFill>
                  <a:schemeClr val="accent1">
                    <a:lumMod val="50000"/>
                  </a:schemeClr>
                </a:solidFill>
                <a:latin typeface="Times New Roman" panose="02020603050405020304" pitchFamily="18" charset="0"/>
                <a:cs typeface="Times New Roman" panose="02020603050405020304" pitchFamily="18" charset="0"/>
              </a:rPr>
              <a:t>đề</a:t>
            </a:r>
            <a:r>
              <a:rPr lang="en-US" b="1">
                <a:solidFill>
                  <a:schemeClr val="accent1">
                    <a:lumMod val="50000"/>
                  </a:schemeClr>
                </a:solidFill>
                <a:latin typeface="Times New Roman" panose="02020603050405020304" pitchFamily="18" charset="0"/>
                <a:cs typeface="Times New Roman" panose="02020603050405020304" pitchFamily="18" charset="0"/>
              </a:rPr>
              <a:t> </a:t>
            </a:r>
            <a:r>
              <a:rPr lang="en-US" b="1" err="1">
                <a:solidFill>
                  <a:schemeClr val="accent1">
                    <a:lumMod val="50000"/>
                  </a:schemeClr>
                </a:solidFill>
                <a:latin typeface="Times New Roman" panose="02020603050405020304" pitchFamily="18" charset="0"/>
                <a:cs typeface="Times New Roman" panose="02020603050405020304" pitchFamily="18" charset="0"/>
              </a:rPr>
              <a:t>với</a:t>
            </a:r>
            <a:r>
              <a:rPr lang="en-US" b="1">
                <a:solidFill>
                  <a:schemeClr val="accent1">
                    <a:lumMod val="50000"/>
                  </a:schemeClr>
                </a:solidFill>
                <a:latin typeface="Times New Roman" panose="02020603050405020304" pitchFamily="18" charset="0"/>
                <a:cs typeface="Times New Roman" panose="02020603050405020304" pitchFamily="18" charset="0"/>
              </a:rPr>
              <a:t> module Max30100</a:t>
            </a:r>
          </a:p>
        </p:txBody>
      </p:sp>
      <p:pic>
        <p:nvPicPr>
          <p:cNvPr id="13" name="Picture 12">
            <a:extLst>
              <a:ext uri="{FF2B5EF4-FFF2-40B4-BE49-F238E27FC236}">
                <a16:creationId xmlns:a16="http://schemas.microsoft.com/office/drawing/2014/main" id="{77CF9965-236D-06D0-D14F-CE1C874F8C37}"/>
              </a:ext>
            </a:extLst>
          </p:cNvPr>
          <p:cNvPicPr>
            <a:picLocks noChangeAspect="1"/>
          </p:cNvPicPr>
          <p:nvPr/>
        </p:nvPicPr>
        <p:blipFill>
          <a:blip r:embed="rId2"/>
          <a:stretch>
            <a:fillRect/>
          </a:stretch>
        </p:blipFill>
        <p:spPr>
          <a:xfrm>
            <a:off x="5085481" y="704131"/>
            <a:ext cx="4058519" cy="2767372"/>
          </a:xfrm>
          <a:prstGeom prst="rect">
            <a:avLst/>
          </a:prstGeom>
        </p:spPr>
      </p:pic>
      <p:sp>
        <p:nvSpPr>
          <p:cNvPr id="15" name="TextBox 14">
            <a:extLst>
              <a:ext uri="{FF2B5EF4-FFF2-40B4-BE49-F238E27FC236}">
                <a16:creationId xmlns:a16="http://schemas.microsoft.com/office/drawing/2014/main" id="{29973CCC-E374-257A-1EDE-AB78A297EDE1}"/>
              </a:ext>
            </a:extLst>
          </p:cNvPr>
          <p:cNvSpPr txBox="1"/>
          <p:nvPr/>
        </p:nvSpPr>
        <p:spPr>
          <a:xfrm>
            <a:off x="0" y="1072155"/>
            <a:ext cx="4661296" cy="2031325"/>
          </a:xfrm>
          <a:prstGeom prst="rect">
            <a:avLst/>
          </a:prstGeom>
          <a:noFill/>
        </p:spPr>
        <p:txBody>
          <a:bodyPr wrap="square">
            <a:spAutoFit/>
          </a:bodyPr>
          <a:lstStyle/>
          <a:p>
            <a:r>
              <a:rPr lang="en-US" err="1">
                <a:solidFill>
                  <a:schemeClr val="accent1">
                    <a:lumMod val="50000"/>
                  </a:schemeClr>
                </a:solidFill>
                <a:latin typeface="Times New Roman" panose="02020603050405020304" pitchFamily="18" charset="0"/>
                <a:cs typeface="Times New Roman" panose="02020603050405020304" pitchFamily="18" charset="0"/>
              </a:rPr>
              <a:t>Mô-đun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cảm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biến</a:t>
            </a:r>
            <a:r>
              <a:rPr lang="en-US">
                <a:solidFill>
                  <a:schemeClr val="accent1">
                    <a:lumMod val="50000"/>
                  </a:schemeClr>
                </a:solidFill>
                <a:latin typeface="Times New Roman" panose="02020603050405020304" pitchFamily="18" charset="0"/>
                <a:cs typeface="Times New Roman" panose="02020603050405020304" pitchFamily="18" charset="0"/>
              </a:rPr>
              <a:t> MAX30100 bao </a:t>
            </a:r>
            <a:r>
              <a:rPr lang="en-US" err="1">
                <a:solidFill>
                  <a:schemeClr val="accent1">
                    <a:lumMod val="50000"/>
                  </a:schemeClr>
                </a:solidFill>
                <a:latin typeface="Times New Roman" panose="02020603050405020304" pitchFamily="18" charset="0"/>
                <a:cs typeface="Times New Roman" panose="02020603050405020304" pitchFamily="18" charset="0"/>
              </a:rPr>
              <a:t>gồm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hai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bộ</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điều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chỉnh</a:t>
            </a:r>
            <a:r>
              <a:rPr lang="en-US">
                <a:solidFill>
                  <a:schemeClr val="accent1">
                    <a:lumMod val="50000"/>
                  </a:schemeClr>
                </a:solidFill>
                <a:latin typeface="Times New Roman" panose="02020603050405020304" pitchFamily="18" charset="0"/>
                <a:cs typeface="Times New Roman" panose="02020603050405020304" pitchFamily="18" charset="0"/>
              </a:rPr>
              <a:t> LDO. </a:t>
            </a:r>
            <a:r>
              <a:rPr lang="en-US" err="1">
                <a:solidFill>
                  <a:schemeClr val="accent1">
                    <a:lumMod val="50000"/>
                  </a:schemeClr>
                </a:solidFill>
                <a:latin typeface="Times New Roman" panose="02020603050405020304" pitchFamily="18" charset="0"/>
                <a:cs typeface="Times New Roman" panose="02020603050405020304" pitchFamily="18" charset="0"/>
              </a:rPr>
              <a:t>Điều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này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là</a:t>
            </a:r>
            <a:r>
              <a:rPr lang="en-US">
                <a:solidFill>
                  <a:schemeClr val="accent1">
                    <a:lumMod val="50000"/>
                  </a:schemeClr>
                </a:solidFill>
                <a:latin typeface="Times New Roman" panose="02020603050405020304" pitchFamily="18" charset="0"/>
                <a:cs typeface="Times New Roman" panose="02020603050405020304" pitchFamily="18" charset="0"/>
              </a:rPr>
              <a:t> do IC MAX30100 </a:t>
            </a:r>
            <a:r>
              <a:rPr lang="en-US" err="1">
                <a:solidFill>
                  <a:schemeClr val="accent1">
                    <a:lumMod val="50000"/>
                  </a:schemeClr>
                </a:solidFill>
                <a:latin typeface="Times New Roman" panose="02020603050405020304" pitchFamily="18" charset="0"/>
                <a:cs typeface="Times New Roman" panose="02020603050405020304" pitchFamily="18" charset="0"/>
              </a:rPr>
              <a:t>yêu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cầu</a:t>
            </a:r>
            <a:r>
              <a:rPr lang="en-US">
                <a:solidFill>
                  <a:schemeClr val="accent1">
                    <a:lumMod val="50000"/>
                  </a:schemeClr>
                </a:solidFill>
                <a:latin typeface="Times New Roman" panose="02020603050405020304" pitchFamily="18" charset="0"/>
                <a:cs typeface="Times New Roman" panose="02020603050405020304" pitchFamily="18" charset="0"/>
              </a:rPr>
              <a:t> 1.8V </a:t>
            </a:r>
            <a:r>
              <a:rPr lang="en-US" err="1">
                <a:solidFill>
                  <a:schemeClr val="accent1">
                    <a:lumMod val="50000"/>
                  </a:schemeClr>
                </a:solidFill>
                <a:latin typeface="Times New Roman" panose="02020603050405020304" pitchFamily="18" charset="0"/>
                <a:cs typeface="Times New Roman" panose="02020603050405020304" pitchFamily="18" charset="0"/>
              </a:rPr>
              <a:t>và</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đèn</a:t>
            </a:r>
            <a:r>
              <a:rPr lang="en-US">
                <a:solidFill>
                  <a:schemeClr val="accent1">
                    <a:lumMod val="50000"/>
                  </a:schemeClr>
                </a:solidFill>
                <a:latin typeface="Times New Roman" panose="02020603050405020304" pitchFamily="18" charset="0"/>
                <a:cs typeface="Times New Roman" panose="02020603050405020304" pitchFamily="18" charset="0"/>
              </a:rPr>
              <a:t> LED </a:t>
            </a:r>
            <a:r>
              <a:rPr lang="en-US" err="1">
                <a:solidFill>
                  <a:schemeClr val="accent1">
                    <a:lumMod val="50000"/>
                  </a:schemeClr>
                </a:solidFill>
                <a:latin typeface="Times New Roman" panose="02020603050405020304" pitchFamily="18" charset="0"/>
                <a:cs typeface="Times New Roman" panose="02020603050405020304" pitchFamily="18" charset="0"/>
              </a:rPr>
              <a:t>yêu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cầu</a:t>
            </a:r>
            <a:r>
              <a:rPr lang="en-US">
                <a:solidFill>
                  <a:schemeClr val="accent1">
                    <a:lumMod val="50000"/>
                  </a:schemeClr>
                </a:solidFill>
                <a:latin typeface="Times New Roman" panose="02020603050405020304" pitchFamily="18" charset="0"/>
                <a:cs typeface="Times New Roman" panose="02020603050405020304" pitchFamily="18" charset="0"/>
              </a:rPr>
              <a:t> 3.3V </a:t>
            </a:r>
            <a:r>
              <a:rPr lang="en-US" err="1">
                <a:solidFill>
                  <a:schemeClr val="accent1">
                    <a:lumMod val="50000"/>
                  </a:schemeClr>
                </a:solidFill>
                <a:latin typeface="Times New Roman" panose="02020603050405020304" pitchFamily="18" charset="0"/>
                <a:cs typeface="Times New Roman" panose="02020603050405020304" pitchFamily="18" charset="0"/>
              </a:rPr>
              <a:t>để</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hoạt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động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bình</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thường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Tham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khảo</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sơ</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đồ</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của</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mô-đun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và</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các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đường</a:t>
            </a:r>
            <a:r>
              <a:rPr lang="en-US">
                <a:solidFill>
                  <a:schemeClr val="accent1">
                    <a:lumMod val="50000"/>
                  </a:schemeClr>
                </a:solidFill>
                <a:latin typeface="Times New Roman" panose="02020603050405020304" pitchFamily="18" charset="0"/>
                <a:cs typeface="Times New Roman" panose="02020603050405020304" pitchFamily="18" charset="0"/>
              </a:rPr>
              <a:t> SDA, SCL </a:t>
            </a:r>
            <a:r>
              <a:rPr lang="en-US" err="1">
                <a:solidFill>
                  <a:schemeClr val="accent1">
                    <a:lumMod val="50000"/>
                  </a:schemeClr>
                </a:solidFill>
                <a:latin typeface="Times New Roman" panose="02020603050405020304" pitchFamily="18" charset="0"/>
                <a:cs typeface="Times New Roman" panose="02020603050405020304" pitchFamily="18" charset="0"/>
              </a:rPr>
              <a:t>và</a:t>
            </a:r>
            <a:r>
              <a:rPr lang="en-US">
                <a:solidFill>
                  <a:schemeClr val="accent1">
                    <a:lumMod val="50000"/>
                  </a:schemeClr>
                </a:solidFill>
                <a:latin typeface="Times New Roman" panose="02020603050405020304" pitchFamily="18" charset="0"/>
                <a:cs typeface="Times New Roman" panose="02020603050405020304" pitchFamily="18" charset="0"/>
              </a:rPr>
              <a:t> INT </a:t>
            </a:r>
            <a:r>
              <a:rPr lang="en-US" err="1">
                <a:solidFill>
                  <a:schemeClr val="accent1">
                    <a:lumMod val="50000"/>
                  </a:schemeClr>
                </a:solidFill>
                <a:latin typeface="Times New Roman" panose="02020603050405020304" pitchFamily="18" charset="0"/>
                <a:cs typeface="Times New Roman" panose="02020603050405020304" pitchFamily="18" charset="0"/>
              </a:rPr>
              <a:t>được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kết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nối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với</a:t>
            </a:r>
            <a:r>
              <a:rPr lang="en-US">
                <a:solidFill>
                  <a:schemeClr val="accent1">
                    <a:lumMod val="50000"/>
                  </a:schemeClr>
                </a:solidFill>
                <a:latin typeface="Times New Roman" panose="02020603050405020304" pitchFamily="18" charset="0"/>
                <a:cs typeface="Times New Roman" panose="02020603050405020304" pitchFamily="18" charset="0"/>
              </a:rPr>
              <a:t> 1.8V </a:t>
            </a:r>
            <a:r>
              <a:rPr lang="en-US" err="1">
                <a:solidFill>
                  <a:schemeClr val="accent1">
                    <a:lumMod val="50000"/>
                  </a:schemeClr>
                </a:solidFill>
                <a:latin typeface="Times New Roman" panose="02020603050405020304" pitchFamily="18" charset="0"/>
                <a:cs typeface="Times New Roman" panose="02020603050405020304" pitchFamily="18" charset="0"/>
              </a:rPr>
              <a:t>thông</a:t>
            </a:r>
            <a:r>
              <a:rPr lang="en-US">
                <a:solidFill>
                  <a:schemeClr val="accent1">
                    <a:lumMod val="50000"/>
                  </a:schemeClr>
                </a:solidFill>
                <a:latin typeface="Times New Roman" panose="02020603050405020304" pitchFamily="18" charset="0"/>
                <a:cs typeface="Times New Roman" panose="02020603050405020304" pitchFamily="18" charset="0"/>
              </a:rPr>
              <a:t> qua </a:t>
            </a:r>
            <a:r>
              <a:rPr lang="en-US" err="1">
                <a:solidFill>
                  <a:schemeClr val="accent1">
                    <a:lumMod val="50000"/>
                  </a:schemeClr>
                </a:solidFill>
                <a:latin typeface="Times New Roman" panose="02020603050405020304" pitchFamily="18" charset="0"/>
                <a:cs typeface="Times New Roman" panose="02020603050405020304" pitchFamily="18" charset="0"/>
              </a:rPr>
              <a:t>các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điện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trở</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kéo</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lên</a:t>
            </a:r>
            <a:r>
              <a:rPr lang="en-US">
                <a:solidFill>
                  <a:schemeClr val="accent1">
                    <a:lumMod val="50000"/>
                  </a:schemeClr>
                </a:solidFill>
                <a:latin typeface="Times New Roman" panose="02020603050405020304" pitchFamily="18" charset="0"/>
                <a:cs typeface="Times New Roman" panose="02020603050405020304" pitchFamily="18" charset="0"/>
              </a:rPr>
              <a:t> 4.7k ohm. </a:t>
            </a:r>
            <a:r>
              <a:rPr lang="en-US" err="1">
                <a:solidFill>
                  <a:schemeClr val="accent1">
                    <a:lumMod val="50000"/>
                  </a:schemeClr>
                </a:solidFill>
                <a:latin typeface="Times New Roman" panose="02020603050405020304" pitchFamily="18" charset="0"/>
                <a:cs typeface="Times New Roman" panose="02020603050405020304" pitchFamily="18" charset="0"/>
              </a:rPr>
              <a:t>Đây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là</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một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vấn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đề</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thiết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kế</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nghiêm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trọng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vì</a:t>
            </a:r>
            <a:r>
              <a:rPr lang="en-US">
                <a:solidFill>
                  <a:schemeClr val="accent1">
                    <a:lumMod val="50000"/>
                  </a:schemeClr>
                </a:solidFill>
                <a:latin typeface="Times New Roman" panose="02020603050405020304" pitchFamily="18" charset="0"/>
                <a:cs typeface="Times New Roman" panose="02020603050405020304" pitchFamily="18" charset="0"/>
              </a:rPr>
              <a:t> cảm </a:t>
            </a:r>
            <a:r>
              <a:rPr lang="en-US" err="1">
                <a:solidFill>
                  <a:schemeClr val="accent1">
                    <a:lumMod val="50000"/>
                  </a:schemeClr>
                </a:solidFill>
                <a:latin typeface="Times New Roman" panose="02020603050405020304" pitchFamily="18" charset="0"/>
                <a:cs typeface="Times New Roman" panose="02020603050405020304" pitchFamily="18" charset="0"/>
              </a:rPr>
              <a:t>biến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sẽ</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không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hoạt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động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đúng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cách</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với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các</a:t>
            </a:r>
            <a:r>
              <a:rPr lang="en-US">
                <a:solidFill>
                  <a:schemeClr val="accent1">
                    <a:lumMod val="50000"/>
                  </a:schemeClr>
                </a:solidFill>
                <a:latin typeface="Times New Roman" panose="02020603050405020304" pitchFamily="18" charset="0"/>
                <a:cs typeface="Times New Roman" panose="02020603050405020304" pitchFamily="18" charset="0"/>
              </a:rPr>
              <a:t> vi </a:t>
            </a:r>
            <a:r>
              <a:rPr lang="en-US" err="1">
                <a:solidFill>
                  <a:schemeClr val="accent1">
                    <a:lumMod val="50000"/>
                  </a:schemeClr>
                </a:solidFill>
                <a:latin typeface="Times New Roman" panose="02020603050405020304" pitchFamily="18" charset="0"/>
                <a:cs typeface="Times New Roman" panose="02020603050405020304" pitchFamily="18" charset="0"/>
              </a:rPr>
              <a:t>điều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khiển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có</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mức</a:t>
            </a:r>
            <a:r>
              <a:rPr lang="en-US">
                <a:solidFill>
                  <a:schemeClr val="accent1">
                    <a:lumMod val="50000"/>
                  </a:schemeClr>
                </a:solidFill>
                <a:latin typeface="Times New Roman" panose="02020603050405020304" pitchFamily="18" charset="0"/>
                <a:cs typeface="Times New Roman" panose="02020603050405020304" pitchFamily="18" charset="0"/>
              </a:rPr>
              <a:t> logic </a:t>
            </a:r>
            <a:r>
              <a:rPr lang="en-US" err="1">
                <a:solidFill>
                  <a:schemeClr val="accent1">
                    <a:lumMod val="50000"/>
                  </a:schemeClr>
                </a:solidFill>
                <a:latin typeface="Times New Roman" panose="02020603050405020304" pitchFamily="18" charset="0"/>
                <a:cs typeface="Times New Roman" panose="02020603050405020304" pitchFamily="18" charset="0"/>
              </a:rPr>
              <a:t>cao</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hơn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ví</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dụ</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như</a:t>
            </a:r>
            <a:r>
              <a:rPr lang="en-US">
                <a:solidFill>
                  <a:schemeClr val="accent1">
                    <a:lumMod val="50000"/>
                  </a:schemeClr>
                </a:solidFill>
                <a:latin typeface="Times New Roman" panose="02020603050405020304" pitchFamily="18" charset="0"/>
                <a:cs typeface="Times New Roman" panose="02020603050405020304" pitchFamily="18" charset="0"/>
              </a:rPr>
              <a:t> Arduino </a:t>
            </a:r>
            <a:r>
              <a:rPr lang="en-US" err="1">
                <a:solidFill>
                  <a:schemeClr val="accent1">
                    <a:lumMod val="50000"/>
                  </a:schemeClr>
                </a:solidFill>
                <a:latin typeface="Times New Roman" panose="02020603050405020304" pitchFamily="18" charset="0"/>
                <a:cs typeface="Times New Roman" panose="02020603050405020304" pitchFamily="18" charset="0"/>
              </a:rPr>
              <a:t>trong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thiết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kế</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này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Thiết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bị</a:t>
            </a:r>
            <a:r>
              <a:rPr lang="en-US">
                <a:solidFill>
                  <a:schemeClr val="accent1">
                    <a:lumMod val="50000"/>
                  </a:schemeClr>
                </a:solidFill>
                <a:latin typeface="Times New Roman" panose="02020603050405020304" pitchFamily="18" charset="0"/>
                <a:cs typeface="Times New Roman" panose="02020603050405020304" pitchFamily="18" charset="0"/>
              </a:rPr>
              <a:t> I2C </a:t>
            </a:r>
            <a:r>
              <a:rPr lang="en-US" err="1">
                <a:solidFill>
                  <a:schemeClr val="accent1">
                    <a:lumMod val="50000"/>
                  </a:schemeClr>
                </a:solidFill>
                <a:latin typeface="Times New Roman" panose="02020603050405020304" pitchFamily="18" charset="0"/>
                <a:cs typeface="Times New Roman" panose="02020603050405020304" pitchFamily="18" charset="0"/>
              </a:rPr>
              <a:t>sẽ</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không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được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nhận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dạng</a:t>
            </a:r>
            <a:r>
              <a:rPr lang="en-US">
                <a:solidFill>
                  <a:schemeClr val="accent1">
                    <a:lumMod val="50000"/>
                  </a:schemeClr>
                </a:solidFill>
                <a:latin typeface="Times New Roman" panose="02020603050405020304" pitchFamily="18" charset="0"/>
                <a:cs typeface="Times New Roman" panose="02020603050405020304" pitchFamily="18" charset="0"/>
              </a:rPr>
              <a:t> ( </a:t>
            </a:r>
            <a:r>
              <a:rPr lang="en-US" err="1">
                <a:solidFill>
                  <a:schemeClr val="accent1">
                    <a:lumMod val="50000"/>
                  </a:schemeClr>
                </a:solidFill>
                <a:latin typeface="Times New Roman" panose="02020603050405020304" pitchFamily="18" charset="0"/>
                <a:cs typeface="Times New Roman" panose="02020603050405020304" pitchFamily="18" charset="0"/>
              </a:rPr>
              <a:t>Không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hoạt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động</a:t>
            </a:r>
            <a:r>
              <a:rPr lang="en-US">
                <a:solidFill>
                  <a:schemeClr val="accent1">
                    <a:lumMod val="50000"/>
                  </a:schemeClr>
                </a:solidFill>
                <a:latin typeface="Times New Roman" panose="02020603050405020304" pitchFamily="18" charset="0"/>
                <a:cs typeface="Times New Roman" panose="02020603050405020304" pitchFamily="18" charset="0"/>
              </a:rPr>
              <a:t>) </a:t>
            </a:r>
          </a:p>
        </p:txBody>
      </p:sp>
      <p:sp>
        <p:nvSpPr>
          <p:cNvPr id="2" name="TextBox 1">
            <a:extLst>
              <a:ext uri="{FF2B5EF4-FFF2-40B4-BE49-F238E27FC236}">
                <a16:creationId xmlns:a16="http://schemas.microsoft.com/office/drawing/2014/main" id="{5F5C4E32-6221-E12E-9D4B-F909728CBD84}"/>
              </a:ext>
            </a:extLst>
          </p:cNvPr>
          <p:cNvSpPr txBox="1"/>
          <p:nvPr/>
        </p:nvSpPr>
        <p:spPr>
          <a:xfrm>
            <a:off x="4402047" y="4843343"/>
            <a:ext cx="284052" cy="307777"/>
          </a:xfrm>
          <a:prstGeom prst="rect">
            <a:avLst/>
          </a:prstGeom>
          <a:noFill/>
        </p:spPr>
        <p:txBody>
          <a:bodyPr wrap="none" rtlCol="0">
            <a:spAutoFit/>
          </a:bodyPr>
          <a:lstStyle/>
          <a:p>
            <a:r>
              <a:rPr lang="en-US"/>
              <a:t>9</a:t>
            </a:r>
          </a:p>
        </p:txBody>
      </p:sp>
    </p:spTree>
    <p:extLst>
      <p:ext uri="{BB962C8B-B14F-4D97-AF65-F5344CB8AC3E}">
        <p14:creationId xmlns:p14="http://schemas.microsoft.com/office/powerpoint/2010/main" val="2061155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4B06A0ED-11A1-43CE-E29C-49BF11F074CB}"/>
              </a:ext>
            </a:extLst>
          </p:cNvPr>
          <p:cNvSpPr txBox="1"/>
          <p:nvPr/>
        </p:nvSpPr>
        <p:spPr>
          <a:xfrm>
            <a:off x="2537085" y="49921"/>
            <a:ext cx="4069830" cy="367259"/>
          </a:xfrm>
          <a:prstGeom prst="rect">
            <a:avLst/>
          </a:prstGeom>
          <a:noFill/>
        </p:spPr>
        <p:txBody>
          <a:bodyPr wrap="square" rtlCol="0">
            <a:spAutoFit/>
          </a:bodyPr>
          <a:lstStyle/>
          <a:p>
            <a:r>
              <a:rPr lang="en-US" sz="1800" b="1" err="1">
                <a:solidFill>
                  <a:schemeClr val="accent1">
                    <a:lumMod val="75000"/>
                  </a:schemeClr>
                </a:solidFill>
                <a:latin typeface="Times New Roman" panose="02020603050405020304" pitchFamily="18" charset="0"/>
                <a:cs typeface="Times New Roman" panose="02020603050405020304" pitchFamily="18" charset="0"/>
              </a:rPr>
              <a:t>Có</a:t>
            </a:r>
            <a:r>
              <a:rPr lang="en-US" sz="1800" b="1">
                <a:solidFill>
                  <a:schemeClr val="accent1">
                    <a:lumMod val="75000"/>
                  </a:schemeClr>
                </a:solidFill>
                <a:latin typeface="Times New Roman" panose="02020603050405020304" pitchFamily="18" charset="0"/>
                <a:cs typeface="Times New Roman" panose="02020603050405020304" pitchFamily="18" charset="0"/>
              </a:rPr>
              <a:t> 2 </a:t>
            </a:r>
            <a:r>
              <a:rPr lang="en-US" sz="1800" b="1" err="1">
                <a:solidFill>
                  <a:schemeClr val="accent1">
                    <a:lumMod val="75000"/>
                  </a:schemeClr>
                </a:solidFill>
                <a:latin typeface="Times New Roman" panose="02020603050405020304" pitchFamily="18" charset="0"/>
                <a:cs typeface="Times New Roman" panose="02020603050405020304" pitchFamily="18" charset="0"/>
              </a:rPr>
              <a:t>cách</a:t>
            </a:r>
            <a:r>
              <a:rPr lang="en-US" sz="1800" b="1">
                <a:solidFill>
                  <a:schemeClr val="accent1">
                    <a:lumMod val="75000"/>
                  </a:schemeClr>
                </a:solidFill>
                <a:latin typeface="Times New Roman" panose="02020603050405020304" pitchFamily="18" charset="0"/>
                <a:cs typeface="Times New Roman" panose="02020603050405020304" pitchFamily="18" charset="0"/>
              </a:rPr>
              <a:t> </a:t>
            </a:r>
            <a:r>
              <a:rPr lang="en-US" sz="1800" b="1" err="1">
                <a:solidFill>
                  <a:schemeClr val="accent1">
                    <a:lumMod val="75000"/>
                  </a:schemeClr>
                </a:solidFill>
                <a:latin typeface="Times New Roman" panose="02020603050405020304" pitchFamily="18" charset="0"/>
                <a:cs typeface="Times New Roman" panose="02020603050405020304" pitchFamily="18" charset="0"/>
              </a:rPr>
              <a:t>sửa</a:t>
            </a:r>
            <a:r>
              <a:rPr lang="en-US" sz="1800" b="1">
                <a:solidFill>
                  <a:schemeClr val="accent1">
                    <a:lumMod val="75000"/>
                  </a:schemeClr>
                </a:solidFill>
                <a:latin typeface="Times New Roman" panose="02020603050405020304" pitchFamily="18" charset="0"/>
                <a:cs typeface="Times New Roman" panose="02020603050405020304" pitchFamily="18" charset="0"/>
              </a:rPr>
              <a:t> </a:t>
            </a:r>
            <a:r>
              <a:rPr lang="en-US" sz="1800" b="1" err="1">
                <a:solidFill>
                  <a:schemeClr val="accent1">
                    <a:lumMod val="75000"/>
                  </a:schemeClr>
                </a:solidFill>
                <a:latin typeface="Times New Roman" panose="02020603050405020304" pitchFamily="18" charset="0"/>
                <a:cs typeface="Times New Roman" panose="02020603050405020304" pitchFamily="18" charset="0"/>
              </a:rPr>
              <a:t>lỗi</a:t>
            </a:r>
            <a:r>
              <a:rPr lang="en-US" sz="1800" b="1">
                <a:solidFill>
                  <a:schemeClr val="accent1">
                    <a:lumMod val="75000"/>
                  </a:schemeClr>
                </a:solidFill>
                <a:latin typeface="Times New Roman" panose="02020603050405020304" pitchFamily="18" charset="0"/>
                <a:cs typeface="Times New Roman" panose="02020603050405020304" pitchFamily="18" charset="0"/>
              </a:rPr>
              <a:t> module MAX30100</a:t>
            </a:r>
          </a:p>
        </p:txBody>
      </p:sp>
      <p:sp>
        <p:nvSpPr>
          <p:cNvPr id="11" name="TextBox 10">
            <a:extLst>
              <a:ext uri="{FF2B5EF4-FFF2-40B4-BE49-F238E27FC236}">
                <a16:creationId xmlns:a16="http://schemas.microsoft.com/office/drawing/2014/main" id="{E87240C8-223D-B6B1-6E7C-E3CA408B8582}"/>
              </a:ext>
            </a:extLst>
          </p:cNvPr>
          <p:cNvSpPr txBox="1"/>
          <p:nvPr/>
        </p:nvSpPr>
        <p:spPr>
          <a:xfrm>
            <a:off x="434714" y="2110085"/>
            <a:ext cx="4572000" cy="923330"/>
          </a:xfrm>
          <a:prstGeom prst="rect">
            <a:avLst/>
          </a:prstGeom>
          <a:noFill/>
        </p:spPr>
        <p:txBody>
          <a:bodyPr wrap="square">
            <a:spAutoFit/>
          </a:bodyPr>
          <a:lstStyle/>
          <a:p>
            <a:r>
              <a:rPr lang="en-US" sz="1800" b="1" err="1">
                <a:solidFill>
                  <a:schemeClr val="accent1">
                    <a:lumMod val="50000"/>
                  </a:schemeClr>
                </a:solidFill>
                <a:latin typeface="Times New Roman" panose="02020603050405020304" pitchFamily="18" charset="0"/>
                <a:cs typeface="Times New Roman" panose="02020603050405020304" pitchFamily="18" charset="0"/>
              </a:rPr>
              <a:t>Cách</a:t>
            </a:r>
            <a:r>
              <a:rPr lang="en-US" sz="1800" b="1">
                <a:solidFill>
                  <a:schemeClr val="accent1">
                    <a:lumMod val="50000"/>
                  </a:schemeClr>
                </a:solidFill>
                <a:latin typeface="Times New Roman" panose="02020603050405020304" pitchFamily="18" charset="0"/>
                <a:cs typeface="Times New Roman" panose="02020603050405020304" pitchFamily="18" charset="0"/>
              </a:rPr>
              <a:t> 1</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Tháo</a:t>
            </a:r>
            <a:r>
              <a:rPr lang="en-US" sz="1800">
                <a:solidFill>
                  <a:schemeClr val="accent1">
                    <a:lumMod val="50000"/>
                  </a:schemeClr>
                </a:solidFill>
                <a:latin typeface="Times New Roman" panose="02020603050405020304" pitchFamily="18" charset="0"/>
                <a:cs typeface="Times New Roman" panose="02020603050405020304" pitchFamily="18" charset="0"/>
              </a:rPr>
              <a:t> 3 </a:t>
            </a:r>
            <a:r>
              <a:rPr lang="en-US" sz="1800" err="1">
                <a:solidFill>
                  <a:schemeClr val="accent1">
                    <a:lumMod val="50000"/>
                  </a:schemeClr>
                </a:solidFill>
                <a:latin typeface="Times New Roman" panose="02020603050405020304" pitchFamily="18" charset="0"/>
                <a:cs typeface="Times New Roman" panose="02020603050405020304" pitchFamily="18" charset="0"/>
              </a:rPr>
              <a:t>điện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trở</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kéo</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khỏi</a:t>
            </a:r>
            <a:r>
              <a:rPr lang="en-US" sz="1800">
                <a:solidFill>
                  <a:schemeClr val="accent1">
                    <a:lumMod val="50000"/>
                  </a:schemeClr>
                </a:solidFill>
                <a:latin typeface="Times New Roman" panose="02020603050405020304" pitchFamily="18" charset="0"/>
                <a:cs typeface="Times New Roman" panose="02020603050405020304" pitchFamily="18" charset="0"/>
              </a:rPr>
              <a:t> module </a:t>
            </a:r>
            <a:r>
              <a:rPr lang="en-US" sz="1800" err="1">
                <a:solidFill>
                  <a:schemeClr val="accent1">
                    <a:lumMod val="50000"/>
                  </a:schemeClr>
                </a:solidFill>
                <a:latin typeface="Times New Roman" panose="02020603050405020304" pitchFamily="18" charset="0"/>
                <a:cs typeface="Times New Roman" panose="02020603050405020304" pitchFamily="18" charset="0"/>
              </a:rPr>
              <a:t>và</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thay</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vào</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đó</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kết</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nối</a:t>
            </a:r>
            <a:r>
              <a:rPr lang="en-US" sz="1800">
                <a:solidFill>
                  <a:schemeClr val="accent1">
                    <a:lumMod val="50000"/>
                  </a:schemeClr>
                </a:solidFill>
                <a:latin typeface="Times New Roman" panose="02020603050405020304" pitchFamily="18" charset="0"/>
                <a:cs typeface="Times New Roman" panose="02020603050405020304" pitchFamily="18" charset="0"/>
              </a:rPr>
              <a:t> 2 </a:t>
            </a:r>
            <a:r>
              <a:rPr lang="en-US" sz="1800" err="1">
                <a:solidFill>
                  <a:schemeClr val="accent1">
                    <a:lumMod val="50000"/>
                  </a:schemeClr>
                </a:solidFill>
                <a:latin typeface="Times New Roman" panose="02020603050405020304" pitchFamily="18" charset="0"/>
                <a:cs typeface="Times New Roman" panose="02020603050405020304" pitchFamily="18" charset="0"/>
              </a:rPr>
              <a:t>điện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trở</a:t>
            </a:r>
            <a:r>
              <a:rPr lang="en-US" sz="1800">
                <a:solidFill>
                  <a:schemeClr val="accent1">
                    <a:lumMod val="50000"/>
                  </a:schemeClr>
                </a:solidFill>
                <a:latin typeface="Times New Roman" panose="02020603050405020304" pitchFamily="18" charset="0"/>
                <a:cs typeface="Times New Roman" panose="02020603050405020304" pitchFamily="18" charset="0"/>
              </a:rPr>
              <a:t> 4k7 </a:t>
            </a:r>
            <a:r>
              <a:rPr lang="en-US" sz="1800" err="1">
                <a:solidFill>
                  <a:schemeClr val="accent1">
                    <a:lumMod val="50000"/>
                  </a:schemeClr>
                </a:solidFill>
                <a:latin typeface="Times New Roman" panose="02020603050405020304" pitchFamily="18" charset="0"/>
                <a:cs typeface="Times New Roman" panose="02020603050405020304" pitchFamily="18" charset="0"/>
              </a:rPr>
              <a:t>bên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ngoài</a:t>
            </a:r>
            <a:r>
              <a:rPr lang="en-US" sz="1800">
                <a:solidFill>
                  <a:schemeClr val="accent1">
                    <a:lumMod val="50000"/>
                  </a:schemeClr>
                </a:solidFill>
                <a:latin typeface="Times New Roman" panose="02020603050405020304" pitchFamily="18" charset="0"/>
                <a:cs typeface="Times New Roman" panose="02020603050405020304" pitchFamily="18" charset="0"/>
              </a:rPr>
              <a:t>. VIN – SCL </a:t>
            </a:r>
            <a:r>
              <a:rPr lang="en-US" sz="1800" err="1">
                <a:solidFill>
                  <a:schemeClr val="accent1">
                    <a:lumMod val="50000"/>
                  </a:schemeClr>
                </a:solidFill>
                <a:latin typeface="Times New Roman" panose="02020603050405020304" pitchFamily="18" charset="0"/>
                <a:cs typeface="Times New Roman" panose="02020603050405020304" pitchFamily="18" charset="0"/>
              </a:rPr>
              <a:t>và</a:t>
            </a:r>
            <a:r>
              <a:rPr lang="en-US" sz="1800">
                <a:solidFill>
                  <a:schemeClr val="accent1">
                    <a:lumMod val="50000"/>
                  </a:schemeClr>
                </a:solidFill>
                <a:latin typeface="Times New Roman" panose="02020603050405020304" pitchFamily="18" charset="0"/>
                <a:cs typeface="Times New Roman" panose="02020603050405020304" pitchFamily="18" charset="0"/>
              </a:rPr>
              <a:t> VIN – SDA ( </a:t>
            </a:r>
            <a:r>
              <a:rPr lang="en-US" sz="1800" err="1">
                <a:solidFill>
                  <a:schemeClr val="accent1">
                    <a:lumMod val="50000"/>
                  </a:schemeClr>
                </a:solidFill>
                <a:latin typeface="Times New Roman" panose="02020603050405020304" pitchFamily="18" charset="0"/>
                <a:cs typeface="Times New Roman" panose="02020603050405020304" pitchFamily="18" charset="0"/>
              </a:rPr>
              <a:t>như</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hình</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dưới</a:t>
            </a:r>
            <a:r>
              <a:rPr lang="en-US" sz="1800">
                <a:solidFill>
                  <a:schemeClr val="accent1">
                    <a:lumMod val="50000"/>
                  </a:schemeClr>
                </a:solidFill>
                <a:latin typeface="Times New Roman" panose="02020603050405020304" pitchFamily="18" charset="0"/>
                <a:cs typeface="Times New Roman" panose="02020603050405020304" pitchFamily="18" charset="0"/>
              </a:rPr>
              <a:t> )</a:t>
            </a:r>
          </a:p>
        </p:txBody>
      </p:sp>
      <p:pic>
        <p:nvPicPr>
          <p:cNvPr id="13" name="Picture 12">
            <a:extLst>
              <a:ext uri="{FF2B5EF4-FFF2-40B4-BE49-F238E27FC236}">
                <a16:creationId xmlns:a16="http://schemas.microsoft.com/office/drawing/2014/main" id="{A49E29CF-1770-911B-91F7-0BD36589EC2E}"/>
              </a:ext>
            </a:extLst>
          </p:cNvPr>
          <p:cNvPicPr>
            <a:picLocks noChangeAspect="1"/>
          </p:cNvPicPr>
          <p:nvPr/>
        </p:nvPicPr>
        <p:blipFill>
          <a:blip r:embed="rId2"/>
          <a:stretch>
            <a:fillRect/>
          </a:stretch>
        </p:blipFill>
        <p:spPr>
          <a:xfrm>
            <a:off x="6132680" y="569627"/>
            <a:ext cx="2827691" cy="2151088"/>
          </a:xfrm>
          <a:prstGeom prst="rect">
            <a:avLst/>
          </a:prstGeom>
        </p:spPr>
      </p:pic>
      <p:pic>
        <p:nvPicPr>
          <p:cNvPr id="15" name="Picture 14">
            <a:extLst>
              <a:ext uri="{FF2B5EF4-FFF2-40B4-BE49-F238E27FC236}">
                <a16:creationId xmlns:a16="http://schemas.microsoft.com/office/drawing/2014/main" id="{4AE7ACDE-9226-0F63-F6A7-E76B1003BC37}"/>
              </a:ext>
            </a:extLst>
          </p:cNvPr>
          <p:cNvPicPr>
            <a:picLocks noChangeAspect="1"/>
          </p:cNvPicPr>
          <p:nvPr/>
        </p:nvPicPr>
        <p:blipFill>
          <a:blip r:embed="rId3"/>
          <a:stretch>
            <a:fillRect/>
          </a:stretch>
        </p:blipFill>
        <p:spPr>
          <a:xfrm>
            <a:off x="6258393" y="2780676"/>
            <a:ext cx="2645764" cy="2271679"/>
          </a:xfrm>
          <a:prstGeom prst="rect">
            <a:avLst/>
          </a:prstGeom>
        </p:spPr>
      </p:pic>
      <p:sp>
        <p:nvSpPr>
          <p:cNvPr id="2" name="TextBox 1">
            <a:extLst>
              <a:ext uri="{FF2B5EF4-FFF2-40B4-BE49-F238E27FC236}">
                <a16:creationId xmlns:a16="http://schemas.microsoft.com/office/drawing/2014/main" id="{6F72B3A8-ED8D-28BB-1A38-816170B4A4E3}"/>
              </a:ext>
            </a:extLst>
          </p:cNvPr>
          <p:cNvSpPr txBox="1"/>
          <p:nvPr/>
        </p:nvSpPr>
        <p:spPr>
          <a:xfrm>
            <a:off x="4402047" y="4843343"/>
            <a:ext cx="383438" cy="307777"/>
          </a:xfrm>
          <a:prstGeom prst="rect">
            <a:avLst/>
          </a:prstGeom>
          <a:noFill/>
        </p:spPr>
        <p:txBody>
          <a:bodyPr wrap="none" rtlCol="0">
            <a:spAutoFit/>
          </a:bodyPr>
          <a:lstStyle/>
          <a:p>
            <a:r>
              <a:rPr lang="en-US"/>
              <a:t>10</a:t>
            </a:r>
          </a:p>
        </p:txBody>
      </p:sp>
    </p:spTree>
    <p:extLst>
      <p:ext uri="{BB962C8B-B14F-4D97-AF65-F5344CB8AC3E}">
        <p14:creationId xmlns:p14="http://schemas.microsoft.com/office/powerpoint/2010/main" val="155213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B988DEC-94E9-1971-C249-F7925EBA2B35}"/>
              </a:ext>
            </a:extLst>
          </p:cNvPr>
          <p:cNvPicPr>
            <a:picLocks noChangeAspect="1"/>
          </p:cNvPicPr>
          <p:nvPr/>
        </p:nvPicPr>
        <p:blipFill>
          <a:blip r:embed="rId2"/>
          <a:stretch>
            <a:fillRect/>
          </a:stretch>
        </p:blipFill>
        <p:spPr>
          <a:xfrm>
            <a:off x="3953301" y="0"/>
            <a:ext cx="5190699" cy="2261900"/>
          </a:xfrm>
          <a:prstGeom prst="rect">
            <a:avLst/>
          </a:prstGeom>
        </p:spPr>
      </p:pic>
      <p:pic>
        <p:nvPicPr>
          <p:cNvPr id="12" name="Picture 11">
            <a:extLst>
              <a:ext uri="{FF2B5EF4-FFF2-40B4-BE49-F238E27FC236}">
                <a16:creationId xmlns:a16="http://schemas.microsoft.com/office/drawing/2014/main" id="{120D483E-5082-214A-4B8A-B328032C65F4}"/>
              </a:ext>
            </a:extLst>
          </p:cNvPr>
          <p:cNvPicPr>
            <a:picLocks noChangeAspect="1"/>
          </p:cNvPicPr>
          <p:nvPr/>
        </p:nvPicPr>
        <p:blipFill>
          <a:blip r:embed="rId3"/>
          <a:stretch>
            <a:fillRect/>
          </a:stretch>
        </p:blipFill>
        <p:spPr>
          <a:xfrm>
            <a:off x="6730584" y="2261900"/>
            <a:ext cx="2215817" cy="1902997"/>
          </a:xfrm>
          <a:prstGeom prst="rect">
            <a:avLst/>
          </a:prstGeom>
        </p:spPr>
      </p:pic>
      <p:sp>
        <p:nvSpPr>
          <p:cNvPr id="14" name="TextBox 13">
            <a:extLst>
              <a:ext uri="{FF2B5EF4-FFF2-40B4-BE49-F238E27FC236}">
                <a16:creationId xmlns:a16="http://schemas.microsoft.com/office/drawing/2014/main" id="{1F9D32D2-E9D5-5312-7D4E-5E0ADADB887B}"/>
              </a:ext>
            </a:extLst>
          </p:cNvPr>
          <p:cNvSpPr txBox="1"/>
          <p:nvPr/>
        </p:nvSpPr>
        <p:spPr>
          <a:xfrm>
            <a:off x="539647" y="2486993"/>
            <a:ext cx="4572000" cy="1200329"/>
          </a:xfrm>
          <a:prstGeom prst="rect">
            <a:avLst/>
          </a:prstGeom>
          <a:noFill/>
        </p:spPr>
        <p:txBody>
          <a:bodyPr wrap="square">
            <a:spAutoFit/>
          </a:bodyPr>
          <a:lstStyle/>
          <a:p>
            <a:r>
              <a:rPr lang="en-US" sz="1800" b="1" err="1">
                <a:solidFill>
                  <a:schemeClr val="accent1">
                    <a:lumMod val="50000"/>
                  </a:schemeClr>
                </a:solidFill>
                <a:latin typeface="Times New Roman" panose="02020603050405020304" pitchFamily="18" charset="0"/>
                <a:cs typeface="Times New Roman" panose="02020603050405020304" pitchFamily="18" charset="0"/>
              </a:rPr>
              <a:t>Cách</a:t>
            </a:r>
            <a:r>
              <a:rPr lang="en-US" sz="1800" b="1">
                <a:solidFill>
                  <a:schemeClr val="accent1">
                    <a:lumMod val="50000"/>
                  </a:schemeClr>
                </a:solidFill>
                <a:latin typeface="Times New Roman" panose="02020603050405020304" pitchFamily="18" charset="0"/>
                <a:cs typeface="Times New Roman" panose="02020603050405020304" pitchFamily="18" charset="0"/>
              </a:rPr>
              <a:t> 2: </a:t>
            </a:r>
            <a:r>
              <a:rPr lang="en-US" sz="1800" err="1">
                <a:solidFill>
                  <a:schemeClr val="accent1">
                    <a:lumMod val="50000"/>
                  </a:schemeClr>
                </a:solidFill>
                <a:latin typeface="Times New Roman" panose="02020603050405020304" pitchFamily="18" charset="0"/>
                <a:cs typeface="Times New Roman" panose="02020603050405020304" pitchFamily="18" charset="0"/>
              </a:rPr>
              <a:t>Cắt</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đường</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dẫn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giữa</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điện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trở</a:t>
            </a:r>
            <a:r>
              <a:rPr lang="en-US" sz="1800">
                <a:solidFill>
                  <a:schemeClr val="accent1">
                    <a:lumMod val="50000"/>
                  </a:schemeClr>
                </a:solidFill>
                <a:latin typeface="Times New Roman" panose="02020603050405020304" pitchFamily="18" charset="0"/>
                <a:cs typeface="Times New Roman" panose="02020603050405020304" pitchFamily="18" charset="0"/>
              </a:rPr>
              <a:t> 4.7k ohm </a:t>
            </a:r>
            <a:r>
              <a:rPr lang="en-US" sz="1800" err="1">
                <a:solidFill>
                  <a:schemeClr val="accent1">
                    <a:lumMod val="50000"/>
                  </a:schemeClr>
                </a:solidFill>
                <a:latin typeface="Times New Roman" panose="02020603050405020304" pitchFamily="18" charset="0"/>
                <a:cs typeface="Times New Roman" panose="02020603050405020304" pitchFamily="18" charset="0"/>
              </a:rPr>
              <a:t>và</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bộ</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điều</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chỉnh</a:t>
            </a:r>
            <a:r>
              <a:rPr lang="en-US" sz="1800">
                <a:solidFill>
                  <a:schemeClr val="accent1">
                    <a:lumMod val="50000"/>
                  </a:schemeClr>
                </a:solidFill>
                <a:latin typeface="Times New Roman" panose="02020603050405020304" pitchFamily="18" charset="0"/>
                <a:cs typeface="Times New Roman" panose="02020603050405020304" pitchFamily="18" charset="0"/>
              </a:rPr>
              <a:t> LDO 1.8V. Sau </a:t>
            </a:r>
            <a:r>
              <a:rPr lang="en-US" sz="1800" err="1">
                <a:solidFill>
                  <a:schemeClr val="accent1">
                    <a:lumMod val="50000"/>
                  </a:schemeClr>
                </a:solidFill>
                <a:latin typeface="Times New Roman" panose="02020603050405020304" pitchFamily="18" charset="0"/>
                <a:cs typeface="Times New Roman" panose="02020603050405020304" pitchFamily="18" charset="0"/>
              </a:rPr>
              <a:t>đó</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kết</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nối</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dây</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hoặc</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hàn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một</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đường</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dẫn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giữa</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bộ</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điều</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chỉnh</a:t>
            </a:r>
            <a:r>
              <a:rPr lang="en-US" sz="1800">
                <a:solidFill>
                  <a:schemeClr val="accent1">
                    <a:lumMod val="50000"/>
                  </a:schemeClr>
                </a:solidFill>
                <a:latin typeface="Times New Roman" panose="02020603050405020304" pitchFamily="18" charset="0"/>
                <a:cs typeface="Times New Roman" panose="02020603050405020304" pitchFamily="18" charset="0"/>
              </a:rPr>
              <a:t> LDO 3.3V </a:t>
            </a:r>
            <a:r>
              <a:rPr lang="en-US" sz="1800" err="1">
                <a:solidFill>
                  <a:schemeClr val="accent1">
                    <a:lumMod val="50000"/>
                  </a:schemeClr>
                </a:solidFill>
                <a:latin typeface="Times New Roman" panose="02020603050405020304" pitchFamily="18" charset="0"/>
                <a:cs typeface="Times New Roman" panose="02020603050405020304" pitchFamily="18" charset="0"/>
              </a:rPr>
              <a:t>và</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điện</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trở</a:t>
            </a:r>
            <a:r>
              <a:rPr lang="en-US" sz="1800">
                <a:solidFill>
                  <a:schemeClr val="accent1">
                    <a:lumMod val="50000"/>
                  </a:schemeClr>
                </a:solidFill>
                <a:latin typeface="Times New Roman" panose="02020603050405020304" pitchFamily="18" charset="0"/>
                <a:cs typeface="Times New Roman" panose="02020603050405020304" pitchFamily="18" charset="0"/>
              </a:rPr>
              <a:t> ohm 4.7k </a:t>
            </a:r>
            <a:r>
              <a:rPr lang="en-US" sz="1800" err="1">
                <a:solidFill>
                  <a:schemeClr val="accent1">
                    <a:lumMod val="50000"/>
                  </a:schemeClr>
                </a:solidFill>
                <a:latin typeface="Times New Roman" panose="02020603050405020304" pitchFamily="18" charset="0"/>
                <a:cs typeface="Times New Roman" panose="02020603050405020304" pitchFamily="18" charset="0"/>
              </a:rPr>
              <a:t>như</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trong</a:t>
            </a:r>
            <a:r>
              <a:rPr lang="en-US" sz="1800">
                <a:solidFill>
                  <a:schemeClr val="accent1">
                    <a:lumMod val="50000"/>
                  </a:schemeClr>
                </a:solidFill>
                <a:latin typeface="Times New Roman" panose="02020603050405020304" pitchFamily="18" charset="0"/>
                <a:cs typeface="Times New Roman" panose="02020603050405020304" pitchFamily="18" charset="0"/>
              </a:rPr>
              <a:t> </a:t>
            </a:r>
            <a:r>
              <a:rPr lang="en-US" sz="1800" err="1">
                <a:solidFill>
                  <a:schemeClr val="accent1">
                    <a:lumMod val="50000"/>
                  </a:schemeClr>
                </a:solidFill>
                <a:latin typeface="Times New Roman" panose="02020603050405020304" pitchFamily="18" charset="0"/>
                <a:cs typeface="Times New Roman" panose="02020603050405020304" pitchFamily="18" charset="0"/>
              </a:rPr>
              <a:t>hình</a:t>
            </a:r>
            <a:endParaRPr lang="en-US" sz="18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D6A7B0F2-E764-49E6-28D1-9C17140D6F96}"/>
              </a:ext>
            </a:extLst>
          </p:cNvPr>
          <p:cNvSpPr txBox="1"/>
          <p:nvPr/>
        </p:nvSpPr>
        <p:spPr>
          <a:xfrm>
            <a:off x="4402047" y="4843343"/>
            <a:ext cx="383438" cy="307777"/>
          </a:xfrm>
          <a:prstGeom prst="rect">
            <a:avLst/>
          </a:prstGeom>
          <a:noFill/>
        </p:spPr>
        <p:txBody>
          <a:bodyPr wrap="none" rtlCol="0">
            <a:spAutoFit/>
          </a:bodyPr>
          <a:lstStyle/>
          <a:p>
            <a:r>
              <a:rPr lang="en-US"/>
              <a:t>11</a:t>
            </a:r>
          </a:p>
        </p:txBody>
      </p:sp>
    </p:spTree>
    <p:extLst>
      <p:ext uri="{BB962C8B-B14F-4D97-AF65-F5344CB8AC3E}">
        <p14:creationId xmlns:p14="http://schemas.microsoft.com/office/powerpoint/2010/main" val="3891837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pic>
        <p:nvPicPr>
          <p:cNvPr id="3" name="Picture 2">
            <a:extLst>
              <a:ext uri="{FF2B5EF4-FFF2-40B4-BE49-F238E27FC236}">
                <a16:creationId xmlns:a16="http://schemas.microsoft.com/office/drawing/2014/main" id="{A6E2FABB-4C7A-7D26-8EA8-8D592E373AD9}"/>
              </a:ext>
            </a:extLst>
          </p:cNvPr>
          <p:cNvPicPr>
            <a:picLocks noChangeAspect="1"/>
          </p:cNvPicPr>
          <p:nvPr/>
        </p:nvPicPr>
        <p:blipFill>
          <a:blip r:embed="rId3"/>
          <a:stretch>
            <a:fillRect/>
          </a:stretch>
        </p:blipFill>
        <p:spPr>
          <a:xfrm rot="16200000">
            <a:off x="1" y="-5620"/>
            <a:ext cx="5149120" cy="5149120"/>
          </a:xfrm>
          <a:prstGeom prst="rect">
            <a:avLst/>
          </a:prstGeom>
        </p:spPr>
      </p:pic>
      <p:sp>
        <p:nvSpPr>
          <p:cNvPr id="208" name="Google Shape;208;p32"/>
          <p:cNvSpPr/>
          <p:nvPr/>
        </p:nvSpPr>
        <p:spPr>
          <a:xfrm rot="-5400000">
            <a:off x="6262423" y="731052"/>
            <a:ext cx="1570750" cy="3442896"/>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2"/>
          <p:cNvSpPr txBox="1">
            <a:spLocks noGrp="1"/>
          </p:cNvSpPr>
          <p:nvPr>
            <p:ph type="ctrTitle"/>
          </p:nvPr>
        </p:nvSpPr>
        <p:spPr>
          <a:xfrm>
            <a:off x="5603748" y="11837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err="1">
                <a:solidFill>
                  <a:schemeClr val="lt1"/>
                </a:solidFill>
              </a:rPr>
              <a:t>Mạch</a:t>
            </a:r>
            <a:r>
              <a:rPr lang="en-US">
                <a:solidFill>
                  <a:schemeClr val="lt1"/>
                </a:solidFill>
              </a:rPr>
              <a:t> </a:t>
            </a:r>
            <a:r>
              <a:rPr lang="en-US" err="1">
                <a:solidFill>
                  <a:schemeClr val="lt1"/>
                </a:solidFill>
              </a:rPr>
              <a:t>đo</a:t>
            </a:r>
            <a:r>
              <a:rPr lang="en-US">
                <a:solidFill>
                  <a:schemeClr val="lt1"/>
                </a:solidFill>
              </a:rPr>
              <a:t> </a:t>
            </a:r>
            <a:r>
              <a:rPr lang="en-US" err="1">
                <a:solidFill>
                  <a:schemeClr val="lt1"/>
                </a:solidFill>
              </a:rPr>
              <a:t>khi</a:t>
            </a:r>
            <a:r>
              <a:rPr lang="en-US">
                <a:solidFill>
                  <a:schemeClr val="lt1"/>
                </a:solidFill>
              </a:rPr>
              <a:t> </a:t>
            </a:r>
            <a:r>
              <a:rPr lang="en-US" err="1">
                <a:solidFill>
                  <a:schemeClr val="lt1"/>
                </a:solidFill>
              </a:rPr>
              <a:t>đã</a:t>
            </a:r>
            <a:r>
              <a:rPr lang="en-US">
                <a:solidFill>
                  <a:schemeClr val="lt1"/>
                </a:solidFill>
              </a:rPr>
              <a:t> </a:t>
            </a:r>
            <a:r>
              <a:rPr lang="en-US" err="1">
                <a:solidFill>
                  <a:schemeClr val="lt1"/>
                </a:solidFill>
              </a:rPr>
              <a:t>thiết</a:t>
            </a:r>
            <a:r>
              <a:rPr lang="en-US">
                <a:solidFill>
                  <a:schemeClr val="lt1"/>
                </a:solidFill>
              </a:rPr>
              <a:t> </a:t>
            </a:r>
            <a:r>
              <a:rPr lang="en-US" err="1">
                <a:solidFill>
                  <a:schemeClr val="lt1"/>
                </a:solidFill>
              </a:rPr>
              <a:t>kế</a:t>
            </a:r>
            <a:r>
              <a:rPr lang="en-US">
                <a:solidFill>
                  <a:schemeClr val="lt1"/>
                </a:solidFill>
              </a:rPr>
              <a:t> </a:t>
            </a:r>
            <a:r>
              <a:rPr lang="en-US" err="1">
                <a:solidFill>
                  <a:schemeClr val="lt1"/>
                </a:solidFill>
              </a:rPr>
              <a:t>xong</a:t>
            </a:r>
            <a:r>
              <a:rPr lang="en-US">
                <a:solidFill>
                  <a:schemeClr val="lt1"/>
                </a:solidFill>
              </a:rPr>
              <a:t> </a:t>
            </a:r>
            <a:r>
              <a:rPr lang="en-US" err="1">
                <a:solidFill>
                  <a:schemeClr val="lt1"/>
                </a:solidFill>
              </a:rPr>
              <a:t>phần</a:t>
            </a:r>
            <a:r>
              <a:rPr lang="en-US">
                <a:solidFill>
                  <a:schemeClr val="lt1"/>
                </a:solidFill>
              </a:rPr>
              <a:t> </a:t>
            </a:r>
            <a:r>
              <a:rPr lang="en-US" err="1">
                <a:solidFill>
                  <a:schemeClr val="lt1"/>
                </a:solidFill>
              </a:rPr>
              <a:t>cứng</a:t>
            </a:r>
            <a:endParaRPr sz="2800">
              <a:solidFill>
                <a:schemeClr val="lt1"/>
              </a:solidFill>
            </a:endParaRPr>
          </a:p>
        </p:txBody>
      </p:sp>
      <p:sp>
        <p:nvSpPr>
          <p:cNvPr id="2" name="TextBox 1">
            <a:extLst>
              <a:ext uri="{FF2B5EF4-FFF2-40B4-BE49-F238E27FC236}">
                <a16:creationId xmlns:a16="http://schemas.microsoft.com/office/drawing/2014/main" id="{89EC0203-0F6C-277F-0187-7FF16CC4F4FE}"/>
              </a:ext>
            </a:extLst>
          </p:cNvPr>
          <p:cNvSpPr txBox="1"/>
          <p:nvPr/>
        </p:nvSpPr>
        <p:spPr>
          <a:xfrm>
            <a:off x="5149121" y="4835723"/>
            <a:ext cx="436654" cy="307777"/>
          </a:xfrm>
          <a:prstGeom prst="rect">
            <a:avLst/>
          </a:prstGeom>
          <a:noFill/>
        </p:spPr>
        <p:txBody>
          <a:bodyPr wrap="square" rtlCol="0">
            <a:spAutoFit/>
          </a:bodyPr>
          <a:lstStyle/>
          <a:p>
            <a:r>
              <a:rPr lang="en-US"/>
              <a:t>12</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7" name="Google Shape;227;p34"/>
          <p:cNvSpPr txBox="1">
            <a:spLocks noGrp="1"/>
          </p:cNvSpPr>
          <p:nvPr>
            <p:ph type="ctrTitle"/>
          </p:nvPr>
        </p:nvSpPr>
        <p:spPr>
          <a:xfrm>
            <a:off x="0" y="0"/>
            <a:ext cx="3477719" cy="5471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lumMod val="50000"/>
                  </a:schemeClr>
                </a:solidFill>
              </a:rPr>
              <a:t>02 </a:t>
            </a:r>
            <a:r>
              <a:rPr lang="en-US" err="1">
                <a:solidFill>
                  <a:schemeClr val="accent1">
                    <a:lumMod val="50000"/>
                  </a:schemeClr>
                </a:solidFill>
              </a:rPr>
              <a:t>Phần</a:t>
            </a:r>
            <a:r>
              <a:rPr lang="en-US">
                <a:solidFill>
                  <a:schemeClr val="accent1">
                    <a:lumMod val="50000"/>
                  </a:schemeClr>
                </a:solidFill>
              </a:rPr>
              <a:t> </a:t>
            </a:r>
            <a:r>
              <a:rPr lang="en-US" err="1">
                <a:solidFill>
                  <a:schemeClr val="accent1">
                    <a:lumMod val="50000"/>
                  </a:schemeClr>
                </a:solidFill>
              </a:rPr>
              <a:t>mềm</a:t>
            </a:r>
            <a:endParaRPr>
              <a:solidFill>
                <a:schemeClr val="accent1">
                  <a:lumMod val="50000"/>
                </a:schemeClr>
              </a:solidFill>
            </a:endParaRPr>
          </a:p>
        </p:txBody>
      </p:sp>
      <p:pic>
        <p:nvPicPr>
          <p:cNvPr id="1028" name="Picture 4" descr="Software Development | Siemens Software">
            <a:extLst>
              <a:ext uri="{FF2B5EF4-FFF2-40B4-BE49-F238E27FC236}">
                <a16:creationId xmlns:a16="http://schemas.microsoft.com/office/drawing/2014/main" id="{AF3F236E-B021-6320-1B66-178C67476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121" y="0"/>
            <a:ext cx="3994879"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67;p29">
            <a:extLst>
              <a:ext uri="{FF2B5EF4-FFF2-40B4-BE49-F238E27FC236}">
                <a16:creationId xmlns:a16="http://schemas.microsoft.com/office/drawing/2014/main" id="{10487F4C-B536-BD58-90AF-CECF05D870B5}"/>
              </a:ext>
            </a:extLst>
          </p:cNvPr>
          <p:cNvSpPr/>
          <p:nvPr/>
        </p:nvSpPr>
        <p:spPr>
          <a:xfrm>
            <a:off x="4691178" y="1692988"/>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 name="Straight Connector 5">
            <a:extLst>
              <a:ext uri="{FF2B5EF4-FFF2-40B4-BE49-F238E27FC236}">
                <a16:creationId xmlns:a16="http://schemas.microsoft.com/office/drawing/2014/main" id="{50AE95F3-7D05-808A-7A22-36A877F46A36}"/>
              </a:ext>
            </a:extLst>
          </p:cNvPr>
          <p:cNvCxnSpPr>
            <a:cxnSpLocks/>
          </p:cNvCxnSpPr>
          <p:nvPr/>
        </p:nvCxnSpPr>
        <p:spPr>
          <a:xfrm>
            <a:off x="149902" y="547141"/>
            <a:ext cx="168639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60F3BE7-FCB9-1065-A006-AEE5F868111C}"/>
              </a:ext>
            </a:extLst>
          </p:cNvPr>
          <p:cNvSpPr txBox="1"/>
          <p:nvPr/>
        </p:nvSpPr>
        <p:spPr>
          <a:xfrm>
            <a:off x="103475" y="838491"/>
            <a:ext cx="3773790" cy="369332"/>
          </a:xfrm>
          <a:prstGeom prst="rect">
            <a:avLst/>
          </a:prstGeom>
          <a:noFill/>
        </p:spPr>
        <p:txBody>
          <a:bodyPr wrap="none" rtlCol="0">
            <a:spAutoFit/>
          </a:bodyPr>
          <a:lstStyle/>
          <a:p>
            <a:r>
              <a:rPr lang="en-US" sz="1800">
                <a:solidFill>
                  <a:schemeClr val="tx1">
                    <a:lumMod val="50000"/>
                  </a:schemeClr>
                </a:solidFill>
                <a:latin typeface="Times New Roman" panose="02020603050405020304" pitchFamily="18" charset="0"/>
                <a:cs typeface="Times New Roman" panose="02020603050405020304" pitchFamily="18" charset="0"/>
              </a:rPr>
              <a:t> </a:t>
            </a:r>
            <a:r>
              <a:rPr lang="en-US" sz="1800" b="1" err="1">
                <a:solidFill>
                  <a:schemeClr val="tx1">
                    <a:lumMod val="50000"/>
                  </a:schemeClr>
                </a:solidFill>
                <a:latin typeface="Times New Roman" panose="02020603050405020304" pitchFamily="18" charset="0"/>
                <a:cs typeface="Times New Roman" panose="02020603050405020304" pitchFamily="18" charset="0"/>
              </a:rPr>
              <a:t>Ứng</a:t>
            </a:r>
            <a:r>
              <a:rPr lang="en-US" sz="1800" b="1">
                <a:solidFill>
                  <a:schemeClr val="tx1">
                    <a:lumMod val="50000"/>
                  </a:schemeClr>
                </a:solidFill>
                <a:latin typeface="Times New Roman" panose="02020603050405020304" pitchFamily="18" charset="0"/>
                <a:cs typeface="Times New Roman" panose="02020603050405020304" pitchFamily="18" charset="0"/>
              </a:rPr>
              <a:t> </a:t>
            </a:r>
            <a:r>
              <a:rPr lang="en-US" sz="1800" b="1" err="1">
                <a:solidFill>
                  <a:schemeClr val="tx1">
                    <a:lumMod val="50000"/>
                  </a:schemeClr>
                </a:solidFill>
                <a:latin typeface="Times New Roman" panose="02020603050405020304" pitchFamily="18" charset="0"/>
                <a:cs typeface="Times New Roman" panose="02020603050405020304" pitchFamily="18" charset="0"/>
              </a:rPr>
              <a:t>dụng</a:t>
            </a:r>
            <a:r>
              <a:rPr lang="en-US" sz="1800" b="1">
                <a:solidFill>
                  <a:schemeClr val="tx1">
                    <a:lumMod val="50000"/>
                  </a:schemeClr>
                </a:solidFill>
                <a:latin typeface="Times New Roman" panose="02020603050405020304" pitchFamily="18" charset="0"/>
                <a:cs typeface="Times New Roman" panose="02020603050405020304" pitchFamily="18" charset="0"/>
              </a:rPr>
              <a:t> </a:t>
            </a:r>
            <a:r>
              <a:rPr lang="en-US" sz="1800" b="1" err="1">
                <a:solidFill>
                  <a:schemeClr val="tx1">
                    <a:lumMod val="50000"/>
                  </a:schemeClr>
                </a:solidFill>
                <a:latin typeface="Times New Roman" panose="02020603050405020304" pitchFamily="18" charset="0"/>
                <a:cs typeface="Times New Roman" panose="02020603050405020304" pitchFamily="18" charset="0"/>
              </a:rPr>
              <a:t>để</a:t>
            </a:r>
            <a:r>
              <a:rPr lang="en-US" sz="1800" b="1">
                <a:solidFill>
                  <a:schemeClr val="tx1">
                    <a:lumMod val="50000"/>
                  </a:schemeClr>
                </a:solidFill>
                <a:latin typeface="Times New Roman" panose="02020603050405020304" pitchFamily="18" charset="0"/>
                <a:cs typeface="Times New Roman" panose="02020603050405020304" pitchFamily="18" charset="0"/>
              </a:rPr>
              <a:t> </a:t>
            </a:r>
            <a:r>
              <a:rPr lang="en-US" sz="1800" b="1" err="1">
                <a:solidFill>
                  <a:schemeClr val="tx1">
                    <a:lumMod val="50000"/>
                  </a:schemeClr>
                </a:solidFill>
                <a:latin typeface="Times New Roman" panose="02020603050405020304" pitchFamily="18" charset="0"/>
                <a:cs typeface="Times New Roman" panose="02020603050405020304" pitchFamily="18" charset="0"/>
              </a:rPr>
              <a:t>lập</a:t>
            </a:r>
            <a:r>
              <a:rPr lang="en-US" sz="1800" b="1">
                <a:solidFill>
                  <a:schemeClr val="tx1">
                    <a:lumMod val="50000"/>
                  </a:schemeClr>
                </a:solidFill>
                <a:latin typeface="Times New Roman" panose="02020603050405020304" pitchFamily="18" charset="0"/>
                <a:cs typeface="Times New Roman" panose="02020603050405020304" pitchFamily="18" charset="0"/>
              </a:rPr>
              <a:t> </a:t>
            </a:r>
            <a:r>
              <a:rPr lang="en-US" sz="1800" b="1" err="1">
                <a:solidFill>
                  <a:schemeClr val="tx1">
                    <a:lumMod val="50000"/>
                  </a:schemeClr>
                </a:solidFill>
                <a:latin typeface="Times New Roman" panose="02020603050405020304" pitchFamily="18" charset="0"/>
                <a:cs typeface="Times New Roman" panose="02020603050405020304" pitchFamily="18" charset="0"/>
              </a:rPr>
              <a:t>trình</a:t>
            </a:r>
            <a:r>
              <a:rPr lang="en-US" sz="1800">
                <a:solidFill>
                  <a:schemeClr val="tx1">
                    <a:lumMod val="50000"/>
                  </a:schemeClr>
                </a:solidFill>
                <a:latin typeface="Times New Roman" panose="02020603050405020304" pitchFamily="18" charset="0"/>
                <a:cs typeface="Times New Roman" panose="02020603050405020304" pitchFamily="18" charset="0"/>
              </a:rPr>
              <a:t>: Arduino IDE</a:t>
            </a:r>
          </a:p>
        </p:txBody>
      </p:sp>
      <p:sp>
        <p:nvSpPr>
          <p:cNvPr id="10" name="TextBox 9">
            <a:extLst>
              <a:ext uri="{FF2B5EF4-FFF2-40B4-BE49-F238E27FC236}">
                <a16:creationId xmlns:a16="http://schemas.microsoft.com/office/drawing/2014/main" id="{7413EA42-5659-44DD-5F02-F9A78FE3AAA4}"/>
              </a:ext>
            </a:extLst>
          </p:cNvPr>
          <p:cNvSpPr txBox="1"/>
          <p:nvPr/>
        </p:nvSpPr>
        <p:spPr>
          <a:xfrm>
            <a:off x="154395" y="1593798"/>
            <a:ext cx="2050561" cy="369332"/>
          </a:xfrm>
          <a:prstGeom prst="rect">
            <a:avLst/>
          </a:prstGeom>
          <a:noFill/>
        </p:spPr>
        <p:txBody>
          <a:bodyPr wrap="none" rtlCol="0">
            <a:spAutoFit/>
          </a:bodyPr>
          <a:lstStyle/>
          <a:p>
            <a:r>
              <a:rPr lang="en-US" sz="1800" b="1" err="1">
                <a:latin typeface="Times New Roman" panose="02020603050405020304" pitchFamily="18" charset="0"/>
                <a:cs typeface="Times New Roman" panose="02020603050405020304" pitchFamily="18" charset="0"/>
              </a:rPr>
              <a:t>Thư</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viện</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sử</a:t>
            </a:r>
            <a:r>
              <a:rPr lang="en-US" sz="1800" b="1">
                <a:latin typeface="Times New Roman" panose="02020603050405020304" pitchFamily="18" charset="0"/>
                <a:cs typeface="Times New Roman" panose="02020603050405020304" pitchFamily="18" charset="0"/>
              </a:rPr>
              <a:t> </a:t>
            </a:r>
            <a:r>
              <a:rPr lang="en-US" sz="1800" b="1" err="1">
                <a:latin typeface="Times New Roman" panose="02020603050405020304" pitchFamily="18" charset="0"/>
                <a:cs typeface="Times New Roman" panose="02020603050405020304" pitchFamily="18" charset="0"/>
              </a:rPr>
              <a:t>dụng</a:t>
            </a:r>
            <a:r>
              <a:rPr lang="en-US" sz="1800" b="1">
                <a:latin typeface="Times New Roman" panose="02020603050405020304" pitchFamily="18" charset="0"/>
                <a:cs typeface="Times New Roman" panose="02020603050405020304" pitchFamily="18" charset="0"/>
              </a:rPr>
              <a:t>: </a:t>
            </a:r>
          </a:p>
        </p:txBody>
      </p:sp>
      <p:sp>
        <p:nvSpPr>
          <p:cNvPr id="11" name="TextBox 10">
            <a:extLst>
              <a:ext uri="{FF2B5EF4-FFF2-40B4-BE49-F238E27FC236}">
                <a16:creationId xmlns:a16="http://schemas.microsoft.com/office/drawing/2014/main" id="{57FC9D8E-455A-1F08-EB45-C781E376C65E}"/>
              </a:ext>
            </a:extLst>
          </p:cNvPr>
          <p:cNvSpPr txBox="1"/>
          <p:nvPr/>
        </p:nvSpPr>
        <p:spPr>
          <a:xfrm>
            <a:off x="2416196" y="1593798"/>
            <a:ext cx="2274982" cy="646331"/>
          </a:xfrm>
          <a:prstGeom prst="rect">
            <a:avLst/>
          </a:prstGeom>
          <a:noFill/>
        </p:spPr>
        <p:txBody>
          <a:bodyPr wrap="none" rtlCol="0">
            <a:spAutoFit/>
          </a:bodyPr>
          <a:lstStyle/>
          <a:p>
            <a:pPr marL="285750" indent="-285750">
              <a:buFontTx/>
              <a:buChar char="-"/>
            </a:pPr>
            <a:r>
              <a:rPr lang="en-US" sz="1800">
                <a:latin typeface="Times New Roman" panose="02020603050405020304" pitchFamily="18" charset="0"/>
                <a:cs typeface="Times New Roman" panose="02020603050405020304" pitchFamily="18" charset="0"/>
              </a:rPr>
              <a:t>MAX30100lib</a:t>
            </a:r>
          </a:p>
          <a:p>
            <a:pPr marL="285750" indent="-285750">
              <a:buFontTx/>
              <a:buChar char="-"/>
            </a:pPr>
            <a:r>
              <a:rPr lang="en-US" sz="1800">
                <a:latin typeface="Times New Roman" panose="02020603050405020304" pitchFamily="18" charset="0"/>
                <a:cs typeface="Times New Roman" panose="02020603050405020304" pitchFamily="18" charset="0"/>
              </a:rPr>
              <a:t>LiquidCrystal_I2C </a:t>
            </a:r>
          </a:p>
        </p:txBody>
      </p:sp>
      <p:sp>
        <p:nvSpPr>
          <p:cNvPr id="2" name="TextBox 1">
            <a:extLst>
              <a:ext uri="{FF2B5EF4-FFF2-40B4-BE49-F238E27FC236}">
                <a16:creationId xmlns:a16="http://schemas.microsoft.com/office/drawing/2014/main" id="{55011936-384F-D97F-2B22-B2B224531EC1}"/>
              </a:ext>
            </a:extLst>
          </p:cNvPr>
          <p:cNvSpPr txBox="1"/>
          <p:nvPr/>
        </p:nvSpPr>
        <p:spPr>
          <a:xfrm>
            <a:off x="4402047" y="4843343"/>
            <a:ext cx="383438" cy="307777"/>
          </a:xfrm>
          <a:prstGeom prst="rect">
            <a:avLst/>
          </a:prstGeom>
          <a:noFill/>
        </p:spPr>
        <p:txBody>
          <a:bodyPr wrap="none" rtlCol="0">
            <a:spAutoFit/>
          </a:bodyPr>
          <a:lstStyle/>
          <a:p>
            <a:r>
              <a:rPr lang="en-US"/>
              <a:t>13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6" name="TextBox 5">
            <a:extLst>
              <a:ext uri="{FF2B5EF4-FFF2-40B4-BE49-F238E27FC236}">
                <a16:creationId xmlns:a16="http://schemas.microsoft.com/office/drawing/2014/main" id="{7308993D-DCF6-6C1C-FB2C-47001F90A49B}"/>
              </a:ext>
            </a:extLst>
          </p:cNvPr>
          <p:cNvSpPr txBox="1"/>
          <p:nvPr/>
        </p:nvSpPr>
        <p:spPr>
          <a:xfrm>
            <a:off x="419725" y="179882"/>
            <a:ext cx="763351" cy="307777"/>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CODE:</a:t>
            </a:r>
          </a:p>
        </p:txBody>
      </p:sp>
      <p:sp>
        <p:nvSpPr>
          <p:cNvPr id="14" name="TextBox 13">
            <a:extLst>
              <a:ext uri="{FF2B5EF4-FFF2-40B4-BE49-F238E27FC236}">
                <a16:creationId xmlns:a16="http://schemas.microsoft.com/office/drawing/2014/main" id="{31E19BF8-1771-5CCA-0F8B-F5C95E59903A}"/>
              </a:ext>
            </a:extLst>
          </p:cNvPr>
          <p:cNvSpPr txBox="1"/>
          <p:nvPr/>
        </p:nvSpPr>
        <p:spPr>
          <a:xfrm>
            <a:off x="1258028" y="487659"/>
            <a:ext cx="4572000" cy="4539704"/>
          </a:xfrm>
          <a:prstGeom prst="rect">
            <a:avLst/>
          </a:prstGeom>
          <a:noFill/>
        </p:spPr>
        <p:txBody>
          <a:bodyPr wrap="square">
            <a:spAutoFit/>
          </a:bodyPr>
          <a:lstStyle/>
          <a:p>
            <a:r>
              <a:rPr lang="en-US" sz="1700" b="0">
                <a:solidFill>
                  <a:srgbClr val="7030A0"/>
                </a:solidFill>
                <a:effectLst/>
                <a:latin typeface="Consolas" panose="020B0609020204030204" pitchFamily="49" charset="0"/>
              </a:rPr>
              <a:t>#include </a:t>
            </a:r>
            <a:r>
              <a:rPr lang="en-US" sz="1700" b="0">
                <a:solidFill>
                  <a:schemeClr val="accent3">
                    <a:lumMod val="50000"/>
                  </a:schemeClr>
                </a:solidFill>
                <a:effectLst/>
                <a:latin typeface="Consolas" panose="020B0609020204030204" pitchFamily="49" charset="0"/>
              </a:rPr>
              <a:t>&lt;LiquidCrystal_I2C.h&gt;</a:t>
            </a:r>
          </a:p>
          <a:p>
            <a:r>
              <a:rPr lang="en-US" sz="1700" b="0">
                <a:solidFill>
                  <a:srgbClr val="7030A0"/>
                </a:solidFill>
                <a:effectLst/>
                <a:latin typeface="Consolas" panose="020B0609020204030204" pitchFamily="49" charset="0"/>
              </a:rPr>
              <a:t>#include </a:t>
            </a:r>
            <a:r>
              <a:rPr lang="en-US" sz="1700" b="0">
                <a:solidFill>
                  <a:schemeClr val="accent3">
                    <a:lumMod val="50000"/>
                  </a:schemeClr>
                </a:solidFill>
                <a:effectLst/>
                <a:latin typeface="Consolas" panose="020B0609020204030204" pitchFamily="49" charset="0"/>
              </a:rPr>
              <a:t>&lt;</a:t>
            </a:r>
            <a:r>
              <a:rPr lang="en-US" sz="1700" b="0" err="1">
                <a:solidFill>
                  <a:schemeClr val="accent3">
                    <a:lumMod val="50000"/>
                  </a:schemeClr>
                </a:solidFill>
                <a:effectLst/>
                <a:latin typeface="Consolas" panose="020B0609020204030204" pitchFamily="49" charset="0"/>
              </a:rPr>
              <a:t>Wire.h</a:t>
            </a:r>
            <a:r>
              <a:rPr lang="en-US" sz="1700" b="0">
                <a:solidFill>
                  <a:schemeClr val="accent3">
                    <a:lumMod val="50000"/>
                  </a:schemeClr>
                </a:solidFill>
                <a:effectLst/>
                <a:latin typeface="Consolas" panose="020B0609020204030204" pitchFamily="49" charset="0"/>
              </a:rPr>
              <a:t>&gt;</a:t>
            </a:r>
          </a:p>
          <a:p>
            <a:r>
              <a:rPr lang="en-US" sz="1700" b="0">
                <a:solidFill>
                  <a:srgbClr val="7030A0"/>
                </a:solidFill>
                <a:effectLst/>
                <a:latin typeface="Consolas" panose="020B0609020204030204" pitchFamily="49" charset="0"/>
              </a:rPr>
              <a:t>#include </a:t>
            </a:r>
            <a:r>
              <a:rPr lang="en-US" sz="1700" b="0">
                <a:solidFill>
                  <a:schemeClr val="accent3">
                    <a:lumMod val="50000"/>
                  </a:schemeClr>
                </a:solidFill>
                <a:effectLst/>
                <a:latin typeface="Consolas" panose="020B0609020204030204" pitchFamily="49" charset="0"/>
              </a:rPr>
              <a:t>"MAX30100_PulseOximeter.h“</a:t>
            </a:r>
          </a:p>
          <a:p>
            <a:br>
              <a:rPr lang="en-US" sz="1700" b="0">
                <a:solidFill>
                  <a:srgbClr val="DAE3E3"/>
                </a:solidFill>
                <a:effectLst/>
                <a:latin typeface="Consolas" panose="020B0609020204030204" pitchFamily="49" charset="0"/>
              </a:rPr>
            </a:br>
            <a:r>
              <a:rPr lang="en-US" sz="1700" b="0">
                <a:solidFill>
                  <a:srgbClr val="7030A0"/>
                </a:solidFill>
                <a:effectLst/>
                <a:latin typeface="Consolas" panose="020B0609020204030204" pitchFamily="49" charset="0"/>
              </a:rPr>
              <a:t>#define </a:t>
            </a:r>
            <a:r>
              <a:rPr lang="en-US" sz="1700" b="0">
                <a:solidFill>
                  <a:srgbClr val="F39C12"/>
                </a:solidFill>
                <a:effectLst/>
                <a:latin typeface="Consolas" panose="020B0609020204030204" pitchFamily="49" charset="0"/>
              </a:rPr>
              <a:t>REPORTING_PERIOD_MS</a:t>
            </a:r>
            <a:r>
              <a:rPr lang="en-US" sz="1700" b="0">
                <a:solidFill>
                  <a:srgbClr val="DAE3E3"/>
                </a:solidFill>
                <a:effectLst/>
                <a:latin typeface="Consolas" panose="020B0609020204030204" pitchFamily="49" charset="0"/>
              </a:rPr>
              <a:t>     </a:t>
            </a:r>
            <a:r>
              <a:rPr lang="en-US" sz="1700" b="0">
                <a:solidFill>
                  <a:schemeClr val="accent3">
                    <a:lumMod val="50000"/>
                  </a:schemeClr>
                </a:solidFill>
                <a:effectLst/>
                <a:latin typeface="Consolas" panose="020B0609020204030204" pitchFamily="49" charset="0"/>
              </a:rPr>
              <a:t>1000</a:t>
            </a:r>
          </a:p>
          <a:p>
            <a:br>
              <a:rPr lang="en-US" sz="1700" b="0">
                <a:solidFill>
                  <a:srgbClr val="DAE3E3"/>
                </a:solidFill>
                <a:effectLst/>
                <a:latin typeface="Consolas" panose="020B0609020204030204" pitchFamily="49" charset="0"/>
              </a:rPr>
            </a:br>
            <a:r>
              <a:rPr lang="en-US" sz="1700" b="0">
                <a:solidFill>
                  <a:schemeClr val="tx1">
                    <a:lumMod val="50000"/>
                  </a:schemeClr>
                </a:solidFill>
                <a:effectLst/>
                <a:latin typeface="Consolas" panose="020B0609020204030204" pitchFamily="49" charset="0"/>
              </a:rPr>
              <a:t>LiquidCrystal_I2C lcd(0x27, 16, 2);</a:t>
            </a:r>
            <a:br>
              <a:rPr lang="en-US" sz="1700" b="0">
                <a:solidFill>
                  <a:schemeClr val="tx1">
                    <a:lumMod val="50000"/>
                  </a:schemeClr>
                </a:solidFill>
                <a:effectLst/>
                <a:latin typeface="Consolas" panose="020B0609020204030204" pitchFamily="49" charset="0"/>
              </a:rPr>
            </a:br>
            <a:r>
              <a:rPr lang="en-US" sz="1700" b="0">
                <a:solidFill>
                  <a:schemeClr val="tx1">
                    <a:lumMod val="50000"/>
                  </a:schemeClr>
                </a:solidFill>
                <a:effectLst/>
                <a:latin typeface="Consolas" panose="020B0609020204030204" pitchFamily="49" charset="0"/>
              </a:rPr>
              <a:t>byte smile[] = {</a:t>
            </a:r>
          </a:p>
          <a:p>
            <a:r>
              <a:rPr lang="en-US" sz="1700" b="0">
                <a:solidFill>
                  <a:schemeClr val="tx1">
                    <a:lumMod val="50000"/>
                  </a:schemeClr>
                </a:solidFill>
                <a:effectLst/>
                <a:latin typeface="Consolas" panose="020B0609020204030204" pitchFamily="49" charset="0"/>
              </a:rPr>
              <a:t>  B00000,</a:t>
            </a:r>
          </a:p>
          <a:p>
            <a:r>
              <a:rPr lang="en-US" sz="1700" b="0">
                <a:solidFill>
                  <a:schemeClr val="tx1">
                    <a:lumMod val="50000"/>
                  </a:schemeClr>
                </a:solidFill>
                <a:effectLst/>
                <a:latin typeface="Consolas" panose="020B0609020204030204" pitchFamily="49" charset="0"/>
              </a:rPr>
              <a:t>  B00000,</a:t>
            </a:r>
          </a:p>
          <a:p>
            <a:r>
              <a:rPr lang="en-US" sz="1700" b="0">
                <a:solidFill>
                  <a:schemeClr val="tx1">
                    <a:lumMod val="50000"/>
                  </a:schemeClr>
                </a:solidFill>
                <a:effectLst/>
                <a:latin typeface="Consolas" panose="020B0609020204030204" pitchFamily="49" charset="0"/>
              </a:rPr>
              <a:t>  B01010,</a:t>
            </a:r>
          </a:p>
          <a:p>
            <a:r>
              <a:rPr lang="en-US" sz="1700" b="0">
                <a:solidFill>
                  <a:schemeClr val="tx1">
                    <a:lumMod val="50000"/>
                  </a:schemeClr>
                </a:solidFill>
                <a:effectLst/>
                <a:latin typeface="Consolas" panose="020B0609020204030204" pitchFamily="49" charset="0"/>
              </a:rPr>
              <a:t>  B00000,</a:t>
            </a:r>
          </a:p>
          <a:p>
            <a:r>
              <a:rPr lang="en-US" sz="1700" b="0">
                <a:solidFill>
                  <a:schemeClr val="tx1">
                    <a:lumMod val="50000"/>
                  </a:schemeClr>
                </a:solidFill>
                <a:effectLst/>
                <a:latin typeface="Consolas" panose="020B0609020204030204" pitchFamily="49" charset="0"/>
              </a:rPr>
              <a:t>  B10001,</a:t>
            </a:r>
          </a:p>
          <a:p>
            <a:r>
              <a:rPr lang="en-US" sz="1700" b="0">
                <a:solidFill>
                  <a:schemeClr val="tx1">
                    <a:lumMod val="50000"/>
                  </a:schemeClr>
                </a:solidFill>
                <a:effectLst/>
                <a:latin typeface="Consolas" panose="020B0609020204030204" pitchFamily="49" charset="0"/>
              </a:rPr>
              <a:t>  B01110,</a:t>
            </a:r>
          </a:p>
          <a:p>
            <a:r>
              <a:rPr lang="en-US" sz="1700" b="0">
                <a:solidFill>
                  <a:schemeClr val="tx1">
                    <a:lumMod val="50000"/>
                  </a:schemeClr>
                </a:solidFill>
                <a:effectLst/>
                <a:latin typeface="Consolas" panose="020B0609020204030204" pitchFamily="49" charset="0"/>
              </a:rPr>
              <a:t>  B00000,</a:t>
            </a:r>
          </a:p>
          <a:p>
            <a:r>
              <a:rPr lang="en-US" sz="1700" b="0">
                <a:solidFill>
                  <a:schemeClr val="tx1">
                    <a:lumMod val="50000"/>
                  </a:schemeClr>
                </a:solidFill>
                <a:effectLst/>
                <a:latin typeface="Consolas" panose="020B0609020204030204" pitchFamily="49" charset="0"/>
              </a:rPr>
              <a:t>  B00000</a:t>
            </a:r>
          </a:p>
          <a:p>
            <a:r>
              <a:rPr lang="en-US" sz="1700" b="0">
                <a:solidFill>
                  <a:schemeClr val="tx1">
                    <a:lumMod val="50000"/>
                  </a:schemeClr>
                </a:solidFill>
                <a:effectLst/>
                <a:latin typeface="Consolas" panose="020B0609020204030204" pitchFamily="49" charset="0"/>
              </a:rPr>
              <a:t>};</a:t>
            </a:r>
          </a:p>
        </p:txBody>
      </p:sp>
      <p:sp>
        <p:nvSpPr>
          <p:cNvPr id="17" name="Right Brace 16">
            <a:extLst>
              <a:ext uri="{FF2B5EF4-FFF2-40B4-BE49-F238E27FC236}">
                <a16:creationId xmlns:a16="http://schemas.microsoft.com/office/drawing/2014/main" id="{E6430CB3-52A1-81CC-F9F0-8C3FF0F7B0B0}"/>
              </a:ext>
            </a:extLst>
          </p:cNvPr>
          <p:cNvSpPr/>
          <p:nvPr/>
        </p:nvSpPr>
        <p:spPr>
          <a:xfrm>
            <a:off x="5904980" y="420204"/>
            <a:ext cx="166036" cy="80899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6EED24F9-F468-E4E3-2B10-BC5CB5F03B79}"/>
              </a:ext>
            </a:extLst>
          </p:cNvPr>
          <p:cNvSpPr txBox="1"/>
          <p:nvPr/>
        </p:nvSpPr>
        <p:spPr>
          <a:xfrm>
            <a:off x="6145968" y="615077"/>
            <a:ext cx="2233304" cy="276999"/>
          </a:xfrm>
          <a:prstGeom prst="rect">
            <a:avLst/>
          </a:prstGeom>
          <a:noFill/>
        </p:spPr>
        <p:txBody>
          <a:bodyPr wrap="none" rtlCol="0">
            <a:spAutoFit/>
          </a:bodyPr>
          <a:lstStyle/>
          <a:p>
            <a:r>
              <a:rPr lang="en-US" sz="1200" err="1">
                <a:solidFill>
                  <a:srgbClr val="FF0000"/>
                </a:solidFill>
                <a:latin typeface="Times New Roman" panose="02020603050405020304" pitchFamily="18" charset="0"/>
                <a:cs typeface="Times New Roman" panose="02020603050405020304" pitchFamily="18" charset="0"/>
              </a:rPr>
              <a:t>Định</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nghĩa</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các</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thư</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viện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cần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thiết</a:t>
            </a:r>
            <a:endParaRPr lang="en-US" sz="1200">
              <a:solidFill>
                <a:srgbClr val="FF0000"/>
              </a:solidFill>
              <a:latin typeface="Times New Roman" panose="02020603050405020304" pitchFamily="18" charset="0"/>
              <a:cs typeface="Times New Roman" panose="02020603050405020304" pitchFamily="18" charset="0"/>
            </a:endParaRPr>
          </a:p>
        </p:txBody>
      </p:sp>
      <p:sp>
        <p:nvSpPr>
          <p:cNvPr id="19" name="Right Brace 18">
            <a:extLst>
              <a:ext uri="{FF2B5EF4-FFF2-40B4-BE49-F238E27FC236}">
                <a16:creationId xmlns:a16="http://schemas.microsoft.com/office/drawing/2014/main" id="{3CF2983F-B44E-8C42-1A62-67DF5C373F9B}"/>
              </a:ext>
            </a:extLst>
          </p:cNvPr>
          <p:cNvSpPr/>
          <p:nvPr/>
        </p:nvSpPr>
        <p:spPr>
          <a:xfrm>
            <a:off x="5955950" y="1580346"/>
            <a:ext cx="68600" cy="179882"/>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CFF7B2FC-BB9B-DB5E-ABFA-7C10BF82A1BA}"/>
              </a:ext>
            </a:extLst>
          </p:cNvPr>
          <p:cNvSpPr txBox="1"/>
          <p:nvPr/>
        </p:nvSpPr>
        <p:spPr>
          <a:xfrm>
            <a:off x="6103790" y="1459529"/>
            <a:ext cx="2690734" cy="461665"/>
          </a:xfrm>
          <a:prstGeom prst="rect">
            <a:avLst/>
          </a:prstGeom>
          <a:noFill/>
        </p:spPr>
        <p:txBody>
          <a:bodyPr wrap="square">
            <a:spAutoFit/>
          </a:bodyPr>
          <a:lstStyle/>
          <a:p>
            <a:r>
              <a:rPr lang="en-US" sz="1200" err="1">
                <a:solidFill>
                  <a:srgbClr val="FF0000"/>
                </a:solidFill>
                <a:latin typeface="Times New Roman" panose="02020603050405020304" pitchFamily="18" charset="0"/>
                <a:cs typeface="Times New Roman" panose="02020603050405020304" pitchFamily="18" charset="0"/>
              </a:rPr>
              <a:t>Xác</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định</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thời</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gian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đo</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tính</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bằng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ms</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giữa</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các</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mẫu</a:t>
            </a:r>
            <a:r>
              <a:rPr lang="en-US" sz="1200">
                <a:solidFill>
                  <a:srgbClr val="FF0000"/>
                </a:solidFill>
                <a:latin typeface="Times New Roman" panose="02020603050405020304" pitchFamily="18" charset="0"/>
                <a:cs typeface="Times New Roman" panose="02020603050405020304" pitchFamily="18" charset="0"/>
              </a:rPr>
              <a:t>.</a:t>
            </a:r>
          </a:p>
        </p:txBody>
      </p:sp>
      <p:sp>
        <p:nvSpPr>
          <p:cNvPr id="22" name="Right Brace 21">
            <a:extLst>
              <a:ext uri="{FF2B5EF4-FFF2-40B4-BE49-F238E27FC236}">
                <a16:creationId xmlns:a16="http://schemas.microsoft.com/office/drawing/2014/main" id="{158FC0E7-6910-0FC4-2CEA-7D487400E31B}"/>
              </a:ext>
            </a:extLst>
          </p:cNvPr>
          <p:cNvSpPr/>
          <p:nvPr/>
        </p:nvSpPr>
        <p:spPr>
          <a:xfrm>
            <a:off x="5955950" y="2188564"/>
            <a:ext cx="87338" cy="263077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6C6911B6-C80F-2415-F160-1F87E06B0AFF}"/>
              </a:ext>
            </a:extLst>
          </p:cNvPr>
          <p:cNvSpPr txBox="1"/>
          <p:nvPr/>
        </p:nvSpPr>
        <p:spPr>
          <a:xfrm>
            <a:off x="6199320" y="2933447"/>
            <a:ext cx="2595203" cy="646331"/>
          </a:xfrm>
          <a:prstGeom prst="rect">
            <a:avLst/>
          </a:prstGeom>
          <a:noFill/>
        </p:spPr>
        <p:txBody>
          <a:bodyPr wrap="square" rtlCol="0">
            <a:spAutoFit/>
          </a:bodyPr>
          <a:lstStyle/>
          <a:p>
            <a:r>
              <a:rPr lang="en-US" sz="1200" err="1">
                <a:solidFill>
                  <a:srgbClr val="FF0000"/>
                </a:solidFill>
                <a:latin typeface="Times New Roman" panose="02020603050405020304" pitchFamily="18" charset="0"/>
                <a:cs typeface="Times New Roman" panose="02020603050405020304" pitchFamily="18" charset="0"/>
              </a:rPr>
              <a:t>Hiển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thị</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cảm</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xúc</a:t>
            </a:r>
            <a:r>
              <a:rPr lang="en-US" sz="1200">
                <a:solidFill>
                  <a:srgbClr val="FF0000"/>
                </a:solidFill>
                <a:latin typeface="Times New Roman" panose="02020603050405020304" pitchFamily="18" charset="0"/>
                <a:cs typeface="Times New Roman" panose="02020603050405020304" pitchFamily="18" charset="0"/>
              </a:rPr>
              <a:t> “mặt cười” </a:t>
            </a:r>
            <a:r>
              <a:rPr lang="en-US" sz="1200" err="1">
                <a:solidFill>
                  <a:srgbClr val="FF0000"/>
                </a:solidFill>
                <a:latin typeface="Times New Roman" panose="02020603050405020304" pitchFamily="18" charset="0"/>
                <a:cs typeface="Times New Roman" panose="02020603050405020304" pitchFamily="18" charset="0"/>
              </a:rPr>
              <a:t>tượng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trưng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giá</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trị</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đo</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nhịp</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tim</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và</a:t>
            </a:r>
            <a:r>
              <a:rPr lang="en-US" sz="1200">
                <a:solidFill>
                  <a:srgbClr val="FF0000"/>
                </a:solidFill>
                <a:latin typeface="Times New Roman" panose="02020603050405020304" pitchFamily="18" charset="0"/>
                <a:cs typeface="Times New Roman" panose="02020603050405020304" pitchFamily="18" charset="0"/>
              </a:rPr>
              <a:t> spo2 “ </a:t>
            </a:r>
            <a:r>
              <a:rPr lang="en-US" sz="1200" err="1">
                <a:solidFill>
                  <a:srgbClr val="FF0000"/>
                </a:solidFill>
                <a:latin typeface="Times New Roman" panose="02020603050405020304" pitchFamily="18" charset="0"/>
                <a:cs typeface="Times New Roman" panose="02020603050405020304" pitchFamily="18" charset="0"/>
              </a:rPr>
              <a:t>tốt</a:t>
            </a:r>
            <a:r>
              <a:rPr lang="en-US" sz="1200">
                <a:solidFill>
                  <a:srgbClr val="FF0000"/>
                </a:solidFill>
                <a:latin typeface="Times New Roman" panose="02020603050405020304" pitchFamily="18" charset="0"/>
                <a:cs typeface="Times New Roman" panose="02020603050405020304" pitchFamily="18" charset="0"/>
              </a:rPr>
              <a:t> ”  </a:t>
            </a:r>
            <a:r>
              <a:rPr lang="en-US" sz="1200" err="1">
                <a:solidFill>
                  <a:srgbClr val="FF0000"/>
                </a:solidFill>
                <a:latin typeface="Times New Roman" panose="02020603050405020304" pitchFamily="18" charset="0"/>
                <a:cs typeface="Times New Roman" panose="02020603050405020304" pitchFamily="18" charset="0"/>
              </a:rPr>
              <a:t>lên</a:t>
            </a:r>
            <a:r>
              <a:rPr lang="en-US" sz="1200">
                <a:solidFill>
                  <a:srgbClr val="FF0000"/>
                </a:solidFill>
                <a:latin typeface="Times New Roman" panose="02020603050405020304" pitchFamily="18" charset="0"/>
                <a:cs typeface="Times New Roman" panose="02020603050405020304" pitchFamily="18" charset="0"/>
              </a:rPr>
              <a:t> LCD</a:t>
            </a:r>
          </a:p>
        </p:txBody>
      </p:sp>
      <p:sp>
        <p:nvSpPr>
          <p:cNvPr id="2" name="TextBox 1">
            <a:extLst>
              <a:ext uri="{FF2B5EF4-FFF2-40B4-BE49-F238E27FC236}">
                <a16:creationId xmlns:a16="http://schemas.microsoft.com/office/drawing/2014/main" id="{4C95F7A8-1884-4155-8E9B-CBD850504607}"/>
              </a:ext>
            </a:extLst>
          </p:cNvPr>
          <p:cNvSpPr txBox="1"/>
          <p:nvPr/>
        </p:nvSpPr>
        <p:spPr>
          <a:xfrm>
            <a:off x="4402047" y="4843343"/>
            <a:ext cx="383438" cy="307777"/>
          </a:xfrm>
          <a:prstGeom prst="rect">
            <a:avLst/>
          </a:prstGeom>
          <a:noFill/>
        </p:spPr>
        <p:txBody>
          <a:bodyPr wrap="none" rtlCol="0">
            <a:spAutoFit/>
          </a:bodyPr>
          <a:lstStyle/>
          <a:p>
            <a:r>
              <a:rPr lang="en-US"/>
              <a:t>14</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B23A7A-BE33-C3E3-720B-1902CD1F753D}"/>
              </a:ext>
            </a:extLst>
          </p:cNvPr>
          <p:cNvSpPr txBox="1"/>
          <p:nvPr/>
        </p:nvSpPr>
        <p:spPr>
          <a:xfrm>
            <a:off x="2286000" y="434519"/>
            <a:ext cx="4572000" cy="4708981"/>
          </a:xfrm>
          <a:prstGeom prst="rect">
            <a:avLst/>
          </a:prstGeom>
          <a:noFill/>
        </p:spPr>
        <p:txBody>
          <a:bodyPr wrap="square">
            <a:spAutoFit/>
          </a:bodyPr>
          <a:lstStyle/>
          <a:p>
            <a:r>
              <a:rPr lang="en-US" sz="1500" b="0">
                <a:solidFill>
                  <a:schemeClr val="tx1"/>
                </a:solidFill>
                <a:effectLst/>
                <a:latin typeface="Consolas" panose="020B0609020204030204" pitchFamily="49" charset="0"/>
              </a:rPr>
              <a:t>byte mod[] = {</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B01010,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B11111,</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a:t>
            </a:r>
          </a:p>
          <a:p>
            <a:r>
              <a:rPr lang="en-US" sz="1500" b="0">
                <a:solidFill>
                  <a:schemeClr val="tx1"/>
                </a:solidFill>
                <a:effectLst/>
                <a:latin typeface="Consolas" panose="020B0609020204030204" pitchFamily="49" charset="0"/>
              </a:rPr>
              <a:t>byte sad[] = {</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B01010,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B01110,</a:t>
            </a:r>
          </a:p>
          <a:p>
            <a:r>
              <a:rPr lang="en-US" sz="1500" b="0">
                <a:solidFill>
                  <a:schemeClr val="tx1"/>
                </a:solidFill>
                <a:effectLst/>
                <a:latin typeface="Consolas" panose="020B0609020204030204" pitchFamily="49" charset="0"/>
              </a:rPr>
              <a:t>  B10001,</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  B00000</a:t>
            </a:r>
          </a:p>
          <a:p>
            <a:r>
              <a:rPr lang="en-US" sz="1500" b="0">
                <a:solidFill>
                  <a:schemeClr val="tx1"/>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5A7B6B3E-2A9E-16F6-14B9-30E9DB80ED58}"/>
              </a:ext>
            </a:extLst>
          </p:cNvPr>
          <p:cNvSpPr txBox="1"/>
          <p:nvPr/>
        </p:nvSpPr>
        <p:spPr>
          <a:xfrm>
            <a:off x="419725" y="179882"/>
            <a:ext cx="763351" cy="307777"/>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CODE:</a:t>
            </a:r>
          </a:p>
        </p:txBody>
      </p:sp>
      <p:sp>
        <p:nvSpPr>
          <p:cNvPr id="7" name="Right Brace 6">
            <a:extLst>
              <a:ext uri="{FF2B5EF4-FFF2-40B4-BE49-F238E27FC236}">
                <a16:creationId xmlns:a16="http://schemas.microsoft.com/office/drawing/2014/main" id="{023090D4-1F16-0B87-FE88-BE31E4F0A474}"/>
              </a:ext>
            </a:extLst>
          </p:cNvPr>
          <p:cNvSpPr/>
          <p:nvPr/>
        </p:nvSpPr>
        <p:spPr>
          <a:xfrm>
            <a:off x="4756736" y="434519"/>
            <a:ext cx="45719" cy="213723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D9B11B46-2420-512B-F115-2C9E4F0B5B61}"/>
              </a:ext>
            </a:extLst>
          </p:cNvPr>
          <p:cNvSpPr txBox="1"/>
          <p:nvPr/>
        </p:nvSpPr>
        <p:spPr>
          <a:xfrm>
            <a:off x="5050927" y="1179968"/>
            <a:ext cx="2595203" cy="646331"/>
          </a:xfrm>
          <a:prstGeom prst="rect">
            <a:avLst/>
          </a:prstGeom>
          <a:noFill/>
        </p:spPr>
        <p:txBody>
          <a:bodyPr wrap="square" rtlCol="0">
            <a:spAutoFit/>
          </a:bodyPr>
          <a:lstStyle/>
          <a:p>
            <a:r>
              <a:rPr lang="en-US" sz="1200" err="1">
                <a:solidFill>
                  <a:srgbClr val="FF0000"/>
                </a:solidFill>
                <a:latin typeface="Times New Roman" panose="02020603050405020304" pitchFamily="18" charset="0"/>
                <a:cs typeface="Times New Roman" panose="02020603050405020304" pitchFamily="18" charset="0"/>
              </a:rPr>
              <a:t>Hiển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thị</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cảm</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xúc</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mặt</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bình</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thường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tượng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trưng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giá</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trị</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đo</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nhịp</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tim</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và</a:t>
            </a:r>
            <a:r>
              <a:rPr lang="en-US" sz="1200">
                <a:solidFill>
                  <a:srgbClr val="FF0000"/>
                </a:solidFill>
                <a:latin typeface="Times New Roman" panose="02020603050405020304" pitchFamily="18" charset="0"/>
                <a:cs typeface="Times New Roman" panose="02020603050405020304" pitchFamily="18" charset="0"/>
              </a:rPr>
              <a:t> spo2 “ </a:t>
            </a:r>
            <a:r>
              <a:rPr lang="en-US" sz="1200" err="1">
                <a:solidFill>
                  <a:srgbClr val="FF0000"/>
                </a:solidFill>
                <a:latin typeface="Times New Roman" panose="02020603050405020304" pitchFamily="18" charset="0"/>
                <a:cs typeface="Times New Roman" panose="02020603050405020304" pitchFamily="18" charset="0"/>
              </a:rPr>
              <a:t>bình</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thường</a:t>
            </a:r>
            <a:r>
              <a:rPr lang="en-US" sz="1200">
                <a:solidFill>
                  <a:srgbClr val="FF0000"/>
                </a:solidFill>
                <a:latin typeface="Times New Roman" panose="02020603050405020304" pitchFamily="18" charset="0"/>
                <a:cs typeface="Times New Roman" panose="02020603050405020304" pitchFamily="18" charset="0"/>
              </a:rPr>
              <a:t> ”  </a:t>
            </a:r>
            <a:r>
              <a:rPr lang="en-US" sz="1200" err="1">
                <a:solidFill>
                  <a:srgbClr val="FF0000"/>
                </a:solidFill>
                <a:latin typeface="Times New Roman" panose="02020603050405020304" pitchFamily="18" charset="0"/>
                <a:cs typeface="Times New Roman" panose="02020603050405020304" pitchFamily="18" charset="0"/>
              </a:rPr>
              <a:t>lên</a:t>
            </a:r>
            <a:r>
              <a:rPr lang="en-US" sz="1200">
                <a:solidFill>
                  <a:srgbClr val="FF0000"/>
                </a:solidFill>
                <a:latin typeface="Times New Roman" panose="02020603050405020304" pitchFamily="18" charset="0"/>
                <a:cs typeface="Times New Roman" panose="02020603050405020304" pitchFamily="18" charset="0"/>
              </a:rPr>
              <a:t> LCD</a:t>
            </a:r>
          </a:p>
        </p:txBody>
      </p:sp>
      <p:sp>
        <p:nvSpPr>
          <p:cNvPr id="9" name="Right Brace 8">
            <a:extLst>
              <a:ext uri="{FF2B5EF4-FFF2-40B4-BE49-F238E27FC236}">
                <a16:creationId xmlns:a16="http://schemas.microsoft.com/office/drawing/2014/main" id="{84D0A9AA-3297-6945-904B-E27D2FFECAF4}"/>
              </a:ext>
            </a:extLst>
          </p:cNvPr>
          <p:cNvSpPr/>
          <p:nvPr/>
        </p:nvSpPr>
        <p:spPr>
          <a:xfrm>
            <a:off x="4756736" y="2872919"/>
            <a:ext cx="45719" cy="213723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a:extLst>
              <a:ext uri="{FF2B5EF4-FFF2-40B4-BE49-F238E27FC236}">
                <a16:creationId xmlns:a16="http://schemas.microsoft.com/office/drawing/2014/main" id="{26792999-7770-7A5A-50A6-15EC5CADF676}"/>
              </a:ext>
            </a:extLst>
          </p:cNvPr>
          <p:cNvSpPr txBox="1"/>
          <p:nvPr/>
        </p:nvSpPr>
        <p:spPr>
          <a:xfrm>
            <a:off x="5050927" y="3505942"/>
            <a:ext cx="2595203" cy="646331"/>
          </a:xfrm>
          <a:prstGeom prst="rect">
            <a:avLst/>
          </a:prstGeom>
          <a:noFill/>
        </p:spPr>
        <p:txBody>
          <a:bodyPr wrap="square" rtlCol="0">
            <a:spAutoFit/>
          </a:bodyPr>
          <a:lstStyle/>
          <a:p>
            <a:r>
              <a:rPr lang="en-US" sz="1200" err="1">
                <a:solidFill>
                  <a:srgbClr val="FF0000"/>
                </a:solidFill>
                <a:latin typeface="Times New Roman" panose="02020603050405020304" pitchFamily="18" charset="0"/>
                <a:cs typeface="Times New Roman" panose="02020603050405020304" pitchFamily="18" charset="0"/>
              </a:rPr>
              <a:t>Hiển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thị</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cảm</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xúc</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mặt</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buồn</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tượng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trưng</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giá</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trị</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đo</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nhịp</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tim</a:t>
            </a:r>
            <a:r>
              <a:rPr lang="en-US" sz="1200">
                <a:solidFill>
                  <a:srgbClr val="FF0000"/>
                </a:solidFill>
                <a:latin typeface="Times New Roman" panose="02020603050405020304" pitchFamily="18" charset="0"/>
                <a:cs typeface="Times New Roman" panose="02020603050405020304" pitchFamily="18" charset="0"/>
              </a:rPr>
              <a:t> </a:t>
            </a:r>
            <a:r>
              <a:rPr lang="en-US" sz="1200" err="1">
                <a:solidFill>
                  <a:srgbClr val="FF0000"/>
                </a:solidFill>
                <a:latin typeface="Times New Roman" panose="02020603050405020304" pitchFamily="18" charset="0"/>
                <a:cs typeface="Times New Roman" panose="02020603050405020304" pitchFamily="18" charset="0"/>
              </a:rPr>
              <a:t>và</a:t>
            </a:r>
            <a:r>
              <a:rPr lang="en-US" sz="1200">
                <a:solidFill>
                  <a:srgbClr val="FF0000"/>
                </a:solidFill>
                <a:latin typeface="Times New Roman" panose="02020603050405020304" pitchFamily="18" charset="0"/>
                <a:cs typeface="Times New Roman" panose="02020603050405020304" pitchFamily="18" charset="0"/>
              </a:rPr>
              <a:t> spo2 “xấu ”  </a:t>
            </a:r>
            <a:r>
              <a:rPr lang="en-US" sz="1200" err="1">
                <a:solidFill>
                  <a:srgbClr val="FF0000"/>
                </a:solidFill>
                <a:latin typeface="Times New Roman" panose="02020603050405020304" pitchFamily="18" charset="0"/>
                <a:cs typeface="Times New Roman" panose="02020603050405020304" pitchFamily="18" charset="0"/>
              </a:rPr>
              <a:t>lên</a:t>
            </a:r>
            <a:r>
              <a:rPr lang="en-US" sz="1200">
                <a:solidFill>
                  <a:srgbClr val="FF0000"/>
                </a:solidFill>
                <a:latin typeface="Times New Roman" panose="02020603050405020304" pitchFamily="18" charset="0"/>
                <a:cs typeface="Times New Roman" panose="02020603050405020304" pitchFamily="18" charset="0"/>
              </a:rPr>
              <a:t> LCD</a:t>
            </a:r>
          </a:p>
        </p:txBody>
      </p:sp>
      <p:sp>
        <p:nvSpPr>
          <p:cNvPr id="2" name="TextBox 1">
            <a:extLst>
              <a:ext uri="{FF2B5EF4-FFF2-40B4-BE49-F238E27FC236}">
                <a16:creationId xmlns:a16="http://schemas.microsoft.com/office/drawing/2014/main" id="{DECF3904-7446-1369-7BEA-6F2F8C6CC82D}"/>
              </a:ext>
            </a:extLst>
          </p:cNvPr>
          <p:cNvSpPr txBox="1"/>
          <p:nvPr/>
        </p:nvSpPr>
        <p:spPr>
          <a:xfrm>
            <a:off x="4402047" y="4843343"/>
            <a:ext cx="383438" cy="307777"/>
          </a:xfrm>
          <a:prstGeom prst="rect">
            <a:avLst/>
          </a:prstGeom>
          <a:noFill/>
        </p:spPr>
        <p:txBody>
          <a:bodyPr wrap="none" rtlCol="0">
            <a:spAutoFit/>
          </a:bodyPr>
          <a:lstStyle/>
          <a:p>
            <a:r>
              <a:rPr lang="en-US"/>
              <a:t>15</a:t>
            </a:r>
          </a:p>
        </p:txBody>
      </p:sp>
    </p:spTree>
    <p:extLst>
      <p:ext uri="{BB962C8B-B14F-4D97-AF65-F5344CB8AC3E}">
        <p14:creationId xmlns:p14="http://schemas.microsoft.com/office/powerpoint/2010/main" val="31166521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DE5EF76-DD68-0CCA-BBF5-FF7690E23CEB}"/>
              </a:ext>
            </a:extLst>
          </p:cNvPr>
          <p:cNvSpPr txBox="1"/>
          <p:nvPr/>
        </p:nvSpPr>
        <p:spPr>
          <a:xfrm>
            <a:off x="1573967" y="1448365"/>
            <a:ext cx="7022892" cy="2246769"/>
          </a:xfrm>
          <a:prstGeom prst="rect">
            <a:avLst/>
          </a:prstGeom>
          <a:noFill/>
        </p:spPr>
        <p:txBody>
          <a:bodyPr wrap="square">
            <a:spAutoFit/>
          </a:bodyPr>
          <a:lstStyle/>
          <a:p>
            <a:r>
              <a:rPr lang="en-US" b="0" err="1">
                <a:solidFill>
                  <a:schemeClr val="tx1"/>
                </a:solidFill>
                <a:effectLst/>
                <a:latin typeface="Consolas" panose="020B0609020204030204" pitchFamily="49" charset="0"/>
              </a:rPr>
              <a:t>PulseOximeter</a:t>
            </a:r>
            <a:r>
              <a:rPr lang="en-US" b="0">
                <a:solidFill>
                  <a:schemeClr val="tx1"/>
                </a:solidFill>
                <a:effectLst/>
                <a:latin typeface="Consolas" panose="020B0609020204030204" pitchFamily="49" charset="0"/>
              </a:rPr>
              <a:t> pox; </a:t>
            </a:r>
            <a:r>
              <a:rPr lang="en-US" b="0">
                <a:solidFill>
                  <a:srgbClr val="FF0000"/>
                </a:solidFill>
                <a:effectLst/>
                <a:latin typeface="Consolas" panose="020B0609020204030204" pitchFamily="49" charset="0"/>
              </a:rPr>
              <a:t>//</a:t>
            </a:r>
            <a:r>
              <a:rPr lang="en-US" b="0" err="1">
                <a:solidFill>
                  <a:srgbClr val="FF0000"/>
                </a:solidFill>
                <a:effectLst/>
                <a:latin typeface="Consolas" panose="020B0609020204030204" pitchFamily="49" charset="0"/>
              </a:rPr>
              <a:t>khởi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tạo</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đối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tượng</a:t>
            </a:r>
            <a:r>
              <a:rPr lang="en-US" b="0">
                <a:solidFill>
                  <a:srgbClr val="FF0000"/>
                </a:solidFill>
                <a:effectLst/>
                <a:latin typeface="Consolas" panose="020B0609020204030204" pitchFamily="49" charset="0"/>
              </a:rPr>
              <a:t> ‘ pox’ </a:t>
            </a:r>
            <a:r>
              <a:rPr lang="en-US" b="0" err="1">
                <a:solidFill>
                  <a:srgbClr val="FF0000"/>
                </a:solidFill>
                <a:effectLst/>
                <a:latin typeface="Consolas" panose="020B0609020204030204" pitchFamily="49" charset="0"/>
              </a:rPr>
              <a:t>của</a:t>
            </a:r>
            <a:r>
              <a:rPr lang="en-US" b="0">
                <a:solidFill>
                  <a:srgbClr val="FF0000"/>
                </a:solidFill>
                <a:effectLst/>
                <a:latin typeface="Consolas" panose="020B0609020204030204" pitchFamily="49" charset="0"/>
              </a:rPr>
              <a:t> pulse </a:t>
            </a:r>
            <a:r>
              <a:rPr lang="en-US" b="0" err="1">
                <a:solidFill>
                  <a:srgbClr val="FF0000"/>
                </a:solidFill>
                <a:effectLst/>
                <a:latin typeface="Consolas" panose="020B0609020204030204" pitchFamily="49" charset="0"/>
              </a:rPr>
              <a:t>oximetter</a:t>
            </a:r>
            <a:endParaRPr lang="en-US" b="0">
              <a:solidFill>
                <a:srgbClr val="FF0000"/>
              </a:solidFill>
              <a:effectLst/>
              <a:latin typeface="Consolas" panose="020B0609020204030204" pitchFamily="49" charset="0"/>
            </a:endParaRPr>
          </a:p>
          <a:p>
            <a:r>
              <a:rPr lang="en-US" b="0">
                <a:solidFill>
                  <a:schemeClr val="accent4">
                    <a:lumMod val="50000"/>
                  </a:schemeClr>
                </a:solidFill>
                <a:effectLst/>
                <a:latin typeface="Consolas" panose="020B0609020204030204" pitchFamily="49" charset="0"/>
              </a:rPr>
              <a:t>uint32_t </a:t>
            </a:r>
            <a:r>
              <a:rPr lang="en-US" b="0" err="1">
                <a:solidFill>
                  <a:schemeClr val="tx1"/>
                </a:solidFill>
                <a:effectLst/>
                <a:latin typeface="Consolas" panose="020B0609020204030204" pitchFamily="49" charset="0"/>
              </a:rPr>
              <a:t>tsLastReport</a:t>
            </a:r>
            <a:r>
              <a:rPr lang="en-US" b="0">
                <a:solidFill>
                  <a:srgbClr val="DAE3E3"/>
                </a:solidFill>
                <a:effectLst/>
                <a:latin typeface="Consolas" panose="020B0609020204030204" pitchFamily="49" charset="0"/>
              </a:rPr>
              <a:t> </a:t>
            </a:r>
            <a:r>
              <a:rPr lang="en-US" b="0">
                <a:solidFill>
                  <a:schemeClr val="accent4">
                    <a:lumMod val="50000"/>
                  </a:schemeClr>
                </a:solidFill>
                <a:effectLst/>
                <a:latin typeface="Consolas" panose="020B0609020204030204" pitchFamily="49" charset="0"/>
              </a:rPr>
              <a:t>= 0;  </a:t>
            </a:r>
            <a:r>
              <a:rPr lang="en-US" b="0">
                <a:solidFill>
                  <a:srgbClr val="FF0000"/>
                </a:solidFill>
                <a:effectLst/>
                <a:latin typeface="Consolas" panose="020B0609020204030204" pitchFamily="49" charset="0"/>
              </a:rPr>
              <a:t>//</a:t>
            </a:r>
            <a:r>
              <a:rPr lang="en-US" b="0" err="1">
                <a:solidFill>
                  <a:srgbClr val="FF0000"/>
                </a:solidFill>
                <a:effectLst/>
                <a:latin typeface="Consolas" panose="020B0609020204030204" pitchFamily="49" charset="0"/>
              </a:rPr>
              <a:t>giữ</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thời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gian</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khi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nhịp</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cuối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cùng</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xảy</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ra</a:t>
            </a:r>
            <a:endParaRPr lang="en-US" b="0">
              <a:solidFill>
                <a:srgbClr val="FF0000"/>
              </a:solidFill>
              <a:effectLst/>
              <a:latin typeface="Consolas" panose="020B0609020204030204" pitchFamily="49" charset="0"/>
            </a:endParaRPr>
          </a:p>
          <a:p>
            <a:br>
              <a:rPr lang="en-US" b="0">
                <a:solidFill>
                  <a:srgbClr val="FF0000"/>
                </a:solidFill>
                <a:effectLst/>
                <a:latin typeface="Consolas" panose="020B0609020204030204" pitchFamily="49" charset="0"/>
              </a:rPr>
            </a:br>
            <a:r>
              <a:rPr lang="en-US" b="0">
                <a:solidFill>
                  <a:schemeClr val="accent4">
                    <a:lumMod val="50000"/>
                  </a:schemeClr>
                </a:solidFill>
                <a:effectLst/>
                <a:latin typeface="Consolas" panose="020B0609020204030204" pitchFamily="49" charset="0"/>
              </a:rPr>
              <a:t>void</a:t>
            </a:r>
            <a:r>
              <a:rPr lang="en-US" b="0">
                <a:solidFill>
                  <a:srgbClr val="DAE3E3"/>
                </a:solidFill>
                <a:effectLst/>
                <a:latin typeface="Consolas" panose="020B0609020204030204" pitchFamily="49" charset="0"/>
              </a:rPr>
              <a:t> </a:t>
            </a:r>
            <a:r>
              <a:rPr lang="en-US" b="0" err="1">
                <a:solidFill>
                  <a:srgbClr val="F39C12"/>
                </a:solidFill>
                <a:effectLst/>
                <a:latin typeface="Consolas" panose="020B0609020204030204" pitchFamily="49" charset="0"/>
              </a:rPr>
              <a:t>onBeatDetected</a:t>
            </a:r>
            <a:r>
              <a:rPr lang="en-US" b="0">
                <a:solidFill>
                  <a:schemeClr val="tx1"/>
                </a:solidFill>
                <a:effectLst/>
                <a:latin typeface="Consolas" panose="020B0609020204030204" pitchFamily="49" charset="0"/>
              </a:rPr>
              <a:t>()</a:t>
            </a:r>
          </a:p>
          <a:p>
            <a:r>
              <a:rPr lang="en-US" b="0">
                <a:solidFill>
                  <a:schemeClr val="tx1"/>
                </a:solidFill>
                <a:effectLst/>
                <a:latin typeface="Consolas" panose="020B0609020204030204" pitchFamily="49" charset="0"/>
              </a:rPr>
              <a:t>{</a:t>
            </a:r>
            <a:br>
              <a:rPr lang="en-US" b="0">
                <a:solidFill>
                  <a:srgbClr val="DAE3E3"/>
                </a:solidFill>
                <a:effectLst/>
                <a:latin typeface="Consolas" panose="020B0609020204030204" pitchFamily="49" charset="0"/>
              </a:rPr>
            </a:br>
            <a:r>
              <a:rPr lang="en-US" b="0">
                <a:solidFill>
                  <a:srgbClr val="DAE3E3"/>
                </a:solidFill>
                <a:effectLst/>
                <a:latin typeface="Consolas" panose="020B0609020204030204" pitchFamily="49" charset="0"/>
              </a:rPr>
              <a:t>  </a:t>
            </a:r>
            <a:r>
              <a:rPr lang="en-US" b="0" err="1">
                <a:solidFill>
                  <a:srgbClr val="F39C12"/>
                </a:solidFill>
                <a:effectLst/>
                <a:latin typeface="Consolas" panose="020B0609020204030204" pitchFamily="49" charset="0"/>
              </a:rPr>
              <a:t>Serial</a:t>
            </a:r>
            <a:r>
              <a:rPr lang="en-US" b="0" err="1">
                <a:solidFill>
                  <a:srgbClr val="DAE3E3"/>
                </a:solidFill>
                <a:effectLst/>
                <a:latin typeface="Consolas" panose="020B0609020204030204" pitchFamily="49" charset="0"/>
              </a:rPr>
              <a:t>.</a:t>
            </a:r>
            <a:r>
              <a:rPr lang="en-US" b="0" err="1">
                <a:solidFill>
                  <a:srgbClr val="F39C12"/>
                </a:solidFill>
                <a:effectLst/>
                <a:latin typeface="Consolas" panose="020B0609020204030204" pitchFamily="49" charset="0"/>
              </a:rPr>
              <a:t>println</a:t>
            </a:r>
            <a:r>
              <a:rPr lang="en-US" b="0">
                <a:solidFill>
                  <a:schemeClr val="accent4">
                    <a:lumMod val="50000"/>
                  </a:schemeClr>
                </a:solidFill>
                <a:effectLst/>
                <a:latin typeface="Consolas" panose="020B0609020204030204" pitchFamily="49" charset="0"/>
              </a:rPr>
              <a:t>("Beat!!!"</a:t>
            </a:r>
            <a:r>
              <a:rPr lang="en-US" b="0">
                <a:solidFill>
                  <a:schemeClr val="tx1"/>
                </a:solidFill>
                <a:effectLst/>
                <a:latin typeface="Consolas" panose="020B0609020204030204" pitchFamily="49" charset="0"/>
              </a:rPr>
              <a:t>); </a:t>
            </a:r>
            <a:r>
              <a:rPr lang="en-US" b="0">
                <a:solidFill>
                  <a:srgbClr val="FF0000"/>
                </a:solidFill>
                <a:effectLst/>
                <a:latin typeface="Consolas" panose="020B0609020204030204" pitchFamily="49" charset="0"/>
              </a:rPr>
              <a:t>//</a:t>
            </a:r>
            <a:r>
              <a:rPr lang="en-US" b="0" err="1">
                <a:solidFill>
                  <a:srgbClr val="FF0000"/>
                </a:solidFill>
                <a:effectLst/>
                <a:latin typeface="Consolas" panose="020B0609020204030204" pitchFamily="49" charset="0"/>
              </a:rPr>
              <a:t>hiển</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thị</a:t>
            </a:r>
            <a:r>
              <a:rPr lang="en-US" b="0">
                <a:solidFill>
                  <a:srgbClr val="FF0000"/>
                </a:solidFill>
                <a:effectLst/>
                <a:latin typeface="Consolas" panose="020B0609020204030204" pitchFamily="49" charset="0"/>
              </a:rPr>
              <a:t> '♥ Beat!' </a:t>
            </a:r>
            <a:r>
              <a:rPr lang="en-US" b="0" err="1">
                <a:solidFill>
                  <a:srgbClr val="FF0000"/>
                </a:solidFill>
                <a:effectLst/>
                <a:latin typeface="Consolas" panose="020B0609020204030204" pitchFamily="49" charset="0"/>
              </a:rPr>
              <a:t>trong</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màn</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hình</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nối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tiếp</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khi</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nhịp</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tim</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xảy</a:t>
            </a:r>
            <a:r>
              <a:rPr lang="en-US" b="0">
                <a:solidFill>
                  <a:srgbClr val="FF0000"/>
                </a:solidFill>
                <a:effectLst/>
                <a:latin typeface="Consolas" panose="020B0609020204030204" pitchFamily="49" charset="0"/>
              </a:rPr>
              <a:t> </a:t>
            </a:r>
            <a:r>
              <a:rPr lang="en-US" b="0" err="1">
                <a:solidFill>
                  <a:srgbClr val="FF0000"/>
                </a:solidFill>
                <a:effectLst/>
                <a:latin typeface="Consolas" panose="020B0609020204030204" pitchFamily="49" charset="0"/>
              </a:rPr>
              <a:t>ra.</a:t>
            </a:r>
            <a:br>
              <a:rPr lang="en-US" b="0">
                <a:solidFill>
                  <a:srgbClr val="DAE3E3"/>
                </a:solidFill>
                <a:effectLst/>
                <a:latin typeface="Consolas" panose="020B0609020204030204" pitchFamily="49" charset="0"/>
              </a:rPr>
            </a:br>
            <a:r>
              <a:rPr lang="en-US" b="0">
                <a:solidFill>
                  <a:schemeClr val="tx1"/>
                </a:solidFill>
                <a:effectLst/>
                <a:latin typeface="Consolas" panose="020B0609020204030204" pitchFamily="49" charset="0"/>
              </a:rPr>
              <a:t>}</a:t>
            </a:r>
          </a:p>
          <a:p>
            <a:br>
              <a:rPr lang="en-US" b="0">
                <a:solidFill>
                  <a:srgbClr val="DAE3E3"/>
                </a:solidFill>
                <a:effectLst/>
                <a:latin typeface="Consolas" panose="020B0609020204030204" pitchFamily="49" charset="0"/>
              </a:rPr>
            </a:br>
            <a:endParaRPr lang="en-US" b="0">
              <a:solidFill>
                <a:srgbClr val="DAE3E3"/>
              </a:solidFill>
              <a:effectLst/>
              <a:latin typeface="Consolas" panose="020B0609020204030204" pitchFamily="49" charset="0"/>
            </a:endParaRPr>
          </a:p>
        </p:txBody>
      </p:sp>
      <p:sp>
        <p:nvSpPr>
          <p:cNvPr id="8" name="TextBox 7">
            <a:extLst>
              <a:ext uri="{FF2B5EF4-FFF2-40B4-BE49-F238E27FC236}">
                <a16:creationId xmlns:a16="http://schemas.microsoft.com/office/drawing/2014/main" id="{C0A76D20-89B1-E65C-2623-5284F339C9F7}"/>
              </a:ext>
            </a:extLst>
          </p:cNvPr>
          <p:cNvSpPr txBox="1"/>
          <p:nvPr/>
        </p:nvSpPr>
        <p:spPr>
          <a:xfrm>
            <a:off x="419725" y="179882"/>
            <a:ext cx="763351" cy="307777"/>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CODE:</a:t>
            </a:r>
          </a:p>
        </p:txBody>
      </p:sp>
      <p:sp>
        <p:nvSpPr>
          <p:cNvPr id="2" name="TextBox 1">
            <a:extLst>
              <a:ext uri="{FF2B5EF4-FFF2-40B4-BE49-F238E27FC236}">
                <a16:creationId xmlns:a16="http://schemas.microsoft.com/office/drawing/2014/main" id="{4E014CF7-132A-F647-B9A8-6A25E903A3F6}"/>
              </a:ext>
            </a:extLst>
          </p:cNvPr>
          <p:cNvSpPr txBox="1"/>
          <p:nvPr/>
        </p:nvSpPr>
        <p:spPr>
          <a:xfrm>
            <a:off x="4402047" y="4843343"/>
            <a:ext cx="383438" cy="307777"/>
          </a:xfrm>
          <a:prstGeom prst="rect">
            <a:avLst/>
          </a:prstGeom>
          <a:noFill/>
        </p:spPr>
        <p:txBody>
          <a:bodyPr wrap="none" rtlCol="0">
            <a:spAutoFit/>
          </a:bodyPr>
          <a:lstStyle/>
          <a:p>
            <a:r>
              <a:rPr lang="en-US"/>
              <a:t>16</a:t>
            </a:r>
          </a:p>
        </p:txBody>
      </p:sp>
    </p:spTree>
    <p:extLst>
      <p:ext uri="{BB962C8B-B14F-4D97-AF65-F5344CB8AC3E}">
        <p14:creationId xmlns:p14="http://schemas.microsoft.com/office/powerpoint/2010/main" val="3540012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DD0C4B-AB3B-2095-4368-75FFD65E0CD4}"/>
              </a:ext>
            </a:extLst>
          </p:cNvPr>
          <p:cNvSpPr txBox="1"/>
          <p:nvPr/>
        </p:nvSpPr>
        <p:spPr>
          <a:xfrm>
            <a:off x="1183076" y="333770"/>
            <a:ext cx="4766871" cy="4693593"/>
          </a:xfrm>
          <a:prstGeom prst="rect">
            <a:avLst/>
          </a:prstGeom>
          <a:noFill/>
        </p:spPr>
        <p:txBody>
          <a:bodyPr wrap="square">
            <a:spAutoFit/>
          </a:bodyPr>
          <a:lstStyle/>
          <a:p>
            <a:r>
              <a:rPr lang="en-US" sz="1300" b="0">
                <a:solidFill>
                  <a:srgbClr val="0CA1A6"/>
                </a:solidFill>
                <a:effectLst/>
                <a:latin typeface="Consolas" panose="020B0609020204030204" pitchFamily="49" charset="0"/>
              </a:rPr>
              <a:t>void</a:t>
            </a:r>
            <a:r>
              <a:rPr lang="en-US" sz="1300" b="0">
                <a:solidFill>
                  <a:srgbClr val="DAE3E3"/>
                </a:solidFill>
                <a:effectLst/>
                <a:latin typeface="Consolas" panose="020B0609020204030204" pitchFamily="49" charset="0"/>
              </a:rPr>
              <a:t> </a:t>
            </a:r>
            <a:r>
              <a:rPr lang="en-US" sz="1300" b="0">
                <a:solidFill>
                  <a:srgbClr val="F39C12"/>
                </a:solidFill>
                <a:effectLst/>
                <a:latin typeface="Consolas" panose="020B0609020204030204" pitchFamily="49" charset="0"/>
              </a:rPr>
              <a:t>setup</a:t>
            </a:r>
            <a:r>
              <a:rPr lang="en-US" sz="1300" b="0">
                <a:solidFill>
                  <a:schemeClr val="tx1">
                    <a:lumMod val="50000"/>
                  </a:schemeClr>
                </a:solidFill>
                <a:effectLst/>
                <a:latin typeface="Consolas" panose="020B0609020204030204" pitchFamily="49" charset="0"/>
              </a:rPr>
              <a:t>()</a:t>
            </a:r>
          </a:p>
          <a:p>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Serial</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begin</a:t>
            </a:r>
            <a:r>
              <a:rPr lang="en-US" sz="1300" b="0">
                <a:solidFill>
                  <a:schemeClr val="tx1">
                    <a:lumMod val="50000"/>
                  </a:schemeClr>
                </a:solidFill>
                <a:effectLst/>
                <a:latin typeface="Consolas" panose="020B0609020204030204" pitchFamily="49" charset="0"/>
              </a:rPr>
              <a:t>(</a:t>
            </a:r>
            <a:r>
              <a:rPr lang="en-US" sz="1300" b="0">
                <a:solidFill>
                  <a:srgbClr val="7FCBCD"/>
                </a:solidFill>
                <a:effectLst/>
                <a:latin typeface="Consolas" panose="020B0609020204030204" pitchFamily="49" charset="0"/>
              </a:rPr>
              <a:t>115200</a:t>
            </a:r>
            <a:r>
              <a:rPr lang="en-US" sz="1300" b="0">
                <a:solidFill>
                  <a:schemeClr val="tx1">
                    <a:lumMod val="50000"/>
                  </a:schemeClr>
                </a:solidFill>
                <a:effectLst/>
                <a:latin typeface="Consolas" panose="020B0609020204030204" pitchFamily="49" charset="0"/>
              </a:rPr>
              <a:t>);  </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init</a:t>
            </a:r>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backlight</a:t>
            </a:r>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createChar</a:t>
            </a:r>
            <a:r>
              <a:rPr lang="en-US" sz="1300" b="0">
                <a:solidFill>
                  <a:schemeClr val="tx1">
                    <a:lumMod val="50000"/>
                  </a:schemeClr>
                </a:solidFill>
                <a:effectLst/>
                <a:latin typeface="Consolas" panose="020B0609020204030204" pitchFamily="49" charset="0"/>
              </a:rPr>
              <a:t>(1 , smile);</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createChar</a:t>
            </a:r>
            <a:r>
              <a:rPr lang="en-US" sz="1300" b="0">
                <a:solidFill>
                  <a:schemeClr val="tx1">
                    <a:lumMod val="50000"/>
                  </a:schemeClr>
                </a:solidFill>
                <a:effectLst/>
                <a:latin typeface="Consolas" panose="020B0609020204030204" pitchFamily="49" charset="0"/>
              </a:rPr>
              <a:t>(2 , mod);</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createChar</a:t>
            </a:r>
            <a:r>
              <a:rPr lang="en-US" sz="1300" b="0">
                <a:solidFill>
                  <a:schemeClr val="tx1">
                    <a:lumMod val="50000"/>
                  </a:schemeClr>
                </a:solidFill>
                <a:effectLst/>
                <a:latin typeface="Consolas" panose="020B0609020204030204" pitchFamily="49" charset="0"/>
              </a:rPr>
              <a:t>(3 , sad);</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setCursor</a:t>
            </a:r>
            <a:r>
              <a:rPr lang="en-US" sz="1300" b="0">
                <a:solidFill>
                  <a:schemeClr val="tx1">
                    <a:lumMod val="50000"/>
                  </a:schemeClr>
                </a:solidFill>
                <a:effectLst/>
                <a:latin typeface="Consolas" panose="020B0609020204030204" pitchFamily="49" charset="0"/>
              </a:rPr>
              <a:t>(0, 0);</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print</a:t>
            </a:r>
            <a:r>
              <a:rPr lang="en-US" sz="1300" b="0">
                <a:solidFill>
                  <a:schemeClr val="tx1">
                    <a:lumMod val="50000"/>
                  </a:schemeClr>
                </a:solidFill>
                <a:effectLst/>
                <a:latin typeface="Consolas" panose="020B0609020204030204" pitchFamily="49" charset="0"/>
              </a:rPr>
              <a:t>("      </a:t>
            </a:r>
            <a:r>
              <a:rPr lang="en-US" sz="1300" b="0" err="1">
                <a:solidFill>
                  <a:schemeClr val="tx1">
                    <a:lumMod val="50000"/>
                  </a:schemeClr>
                </a:solidFill>
                <a:effectLst/>
                <a:latin typeface="Consolas" panose="020B0609020204030204" pitchFamily="49" charset="0"/>
              </a:rPr>
              <a:t>Pluse</a:t>
            </a:r>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setCursor</a:t>
            </a:r>
            <a:r>
              <a:rPr lang="en-US" sz="1300" b="0">
                <a:solidFill>
                  <a:schemeClr val="tx1">
                    <a:lumMod val="50000"/>
                  </a:schemeClr>
                </a:solidFill>
                <a:effectLst/>
                <a:latin typeface="Consolas" panose="020B0609020204030204" pitchFamily="49" charset="0"/>
              </a:rPr>
              <a:t>(0, 1);</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lcd</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print</a:t>
            </a:r>
            <a:r>
              <a:rPr lang="en-US" sz="1300" b="0">
                <a:solidFill>
                  <a:schemeClr val="tx1">
                    <a:lumMod val="50000"/>
                  </a:schemeClr>
                </a:solidFill>
                <a:effectLst/>
                <a:latin typeface="Consolas" panose="020B0609020204030204" pitchFamily="49" charset="0"/>
              </a:rPr>
              <a:t>("    Oximeter");</a:t>
            </a:r>
          </a:p>
          <a:p>
            <a:r>
              <a:rPr lang="en-US" sz="1300" b="0">
                <a:solidFill>
                  <a:srgbClr val="DAE3E3"/>
                </a:solidFill>
                <a:effectLst/>
                <a:latin typeface="Consolas" panose="020B0609020204030204" pitchFamily="49" charset="0"/>
              </a:rPr>
              <a:t>  </a:t>
            </a:r>
            <a:r>
              <a:rPr lang="en-US" sz="1300" b="0">
                <a:solidFill>
                  <a:srgbClr val="F39C12"/>
                </a:solidFill>
                <a:effectLst/>
                <a:latin typeface="Consolas" panose="020B0609020204030204" pitchFamily="49" charset="0"/>
              </a:rPr>
              <a:t>delay</a:t>
            </a:r>
            <a:r>
              <a:rPr lang="en-US" sz="1300" b="0">
                <a:solidFill>
                  <a:schemeClr val="tx1">
                    <a:lumMod val="50000"/>
                  </a:schemeClr>
                </a:solidFill>
                <a:effectLst/>
                <a:latin typeface="Consolas" panose="020B0609020204030204" pitchFamily="49" charset="0"/>
              </a:rPr>
              <a:t>(2000);</a:t>
            </a:r>
          </a:p>
          <a:p>
            <a:br>
              <a:rPr lang="en-US" sz="1300" b="0">
                <a:solidFill>
                  <a:srgbClr val="DAE3E3"/>
                </a:solidFill>
                <a:effectLst/>
                <a:latin typeface="Consolas" panose="020B0609020204030204" pitchFamily="49" charset="0"/>
              </a:rPr>
            </a:br>
            <a:r>
              <a:rPr lang="en-US" sz="1300" b="0">
                <a:solidFill>
                  <a:srgbClr val="DAE3E3"/>
                </a:solidFill>
                <a:effectLst/>
                <a:latin typeface="Consolas" panose="020B0609020204030204" pitchFamily="49" charset="0"/>
              </a:rPr>
              <a:t>  </a:t>
            </a:r>
            <a:r>
              <a:rPr lang="en-US" sz="1300" b="0">
                <a:solidFill>
                  <a:srgbClr val="C586C0"/>
                </a:solidFill>
                <a:effectLst/>
                <a:latin typeface="Consolas" panose="020B0609020204030204" pitchFamily="49" charset="0"/>
              </a:rPr>
              <a:t>if</a:t>
            </a:r>
            <a:r>
              <a:rPr lang="en-US" sz="1300" b="0">
                <a:solidFill>
                  <a:srgbClr val="DAE3E3"/>
                </a:solidFill>
                <a:effectLst/>
                <a:latin typeface="Consolas" panose="020B0609020204030204" pitchFamily="49" charset="0"/>
              </a:rPr>
              <a:t> </a:t>
            </a:r>
            <a:r>
              <a:rPr lang="en-US" sz="1300" b="0">
                <a:solidFill>
                  <a:schemeClr val="tx1">
                    <a:lumMod val="50000"/>
                  </a:schemeClr>
                </a:solidFill>
                <a:effectLst/>
                <a:latin typeface="Consolas" panose="020B0609020204030204" pitchFamily="49" charset="0"/>
              </a:rPr>
              <a:t>(!</a:t>
            </a:r>
            <a:r>
              <a:rPr lang="en-US" sz="1300" b="0" err="1">
                <a:solidFill>
                  <a:srgbClr val="F39C12"/>
                </a:solidFill>
                <a:effectLst/>
                <a:latin typeface="Consolas" panose="020B0609020204030204" pitchFamily="49" charset="0"/>
              </a:rPr>
              <a:t>pox</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begin</a:t>
            </a:r>
            <a:r>
              <a:rPr lang="en-US" sz="1300" b="0">
                <a:solidFill>
                  <a:schemeClr val="tx1">
                    <a:lumMod val="50000"/>
                  </a:schemeClr>
                </a:solidFill>
                <a:effectLst/>
                <a:latin typeface="Consolas" panose="020B0609020204030204" pitchFamily="49" charset="0"/>
              </a:rPr>
              <a:t>()) {</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Serial</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println</a:t>
            </a:r>
            <a:r>
              <a:rPr lang="en-US" sz="1300" b="0">
                <a:solidFill>
                  <a:schemeClr val="tx1">
                    <a:lumMod val="50000"/>
                  </a:schemeClr>
                </a:solidFill>
                <a:effectLst/>
                <a:latin typeface="Consolas" panose="020B0609020204030204" pitchFamily="49" charset="0"/>
              </a:rPr>
              <a:t>("FAILED");</a:t>
            </a:r>
          </a:p>
          <a:p>
            <a:r>
              <a:rPr lang="en-US" sz="1300" b="0">
                <a:solidFill>
                  <a:srgbClr val="DAE3E3"/>
                </a:solidFill>
                <a:effectLst/>
                <a:latin typeface="Consolas" panose="020B0609020204030204" pitchFamily="49" charset="0"/>
              </a:rPr>
              <a:t>    </a:t>
            </a:r>
            <a:r>
              <a:rPr lang="en-US" sz="1300" b="0">
                <a:solidFill>
                  <a:srgbClr val="C586C0"/>
                </a:solidFill>
                <a:effectLst/>
                <a:latin typeface="Consolas" panose="020B0609020204030204" pitchFamily="49" charset="0"/>
              </a:rPr>
              <a:t>for</a:t>
            </a:r>
            <a:r>
              <a:rPr lang="en-US" sz="1300" b="0">
                <a:solidFill>
                  <a:srgbClr val="DAE3E3"/>
                </a:solidFill>
                <a:effectLst/>
                <a:latin typeface="Consolas" panose="020B0609020204030204" pitchFamily="49" charset="0"/>
              </a:rPr>
              <a:t> </a:t>
            </a:r>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a:solidFill>
                  <a:schemeClr val="tx1">
                    <a:lumMod val="50000"/>
                  </a:schemeClr>
                </a:solidFill>
                <a:effectLst/>
                <a:latin typeface="Consolas" panose="020B0609020204030204" pitchFamily="49" charset="0"/>
              </a:rPr>
              <a:t>}</a:t>
            </a:r>
            <a:r>
              <a:rPr lang="en-US" sz="1300" b="0">
                <a:solidFill>
                  <a:srgbClr val="DAE3E3"/>
                </a:solidFill>
                <a:effectLst/>
                <a:latin typeface="Consolas" panose="020B0609020204030204" pitchFamily="49" charset="0"/>
              </a:rPr>
              <a:t> </a:t>
            </a:r>
            <a:r>
              <a:rPr lang="en-US" sz="1300" b="0">
                <a:solidFill>
                  <a:srgbClr val="C586C0"/>
                </a:solidFill>
                <a:effectLst/>
                <a:latin typeface="Consolas" panose="020B0609020204030204" pitchFamily="49" charset="0"/>
              </a:rPr>
              <a:t>else</a:t>
            </a:r>
            <a:r>
              <a:rPr lang="en-US" sz="1300" b="0">
                <a:solidFill>
                  <a:srgbClr val="DAE3E3"/>
                </a:solidFill>
                <a:effectLst/>
                <a:latin typeface="Consolas" panose="020B0609020204030204" pitchFamily="49" charset="0"/>
              </a:rPr>
              <a:t> </a:t>
            </a:r>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Serial</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println</a:t>
            </a:r>
            <a:r>
              <a:rPr lang="en-US" sz="1300" b="0">
                <a:solidFill>
                  <a:schemeClr val="tx1">
                    <a:lumMod val="50000"/>
                  </a:schemeClr>
                </a:solidFill>
                <a:effectLst/>
                <a:latin typeface="Consolas" panose="020B0609020204030204" pitchFamily="49" charset="0"/>
              </a:rPr>
              <a:t>("SUCCESS");</a:t>
            </a:r>
          </a:p>
          <a:p>
            <a:r>
              <a:rPr lang="en-US" sz="1300" b="0">
                <a:solidFill>
                  <a:srgbClr val="DAE3E3"/>
                </a:solidFill>
                <a:effectLst/>
                <a:latin typeface="Consolas" panose="020B0609020204030204" pitchFamily="49" charset="0"/>
              </a:rPr>
              <a:t>  </a:t>
            </a:r>
            <a:r>
              <a:rPr lang="en-US" sz="1300" b="0">
                <a:solidFill>
                  <a:schemeClr val="tx1">
                    <a:lumMod val="50000"/>
                  </a:schemeClr>
                </a:solidFill>
                <a:effectLst/>
                <a:latin typeface="Consolas" panose="020B0609020204030204" pitchFamily="49" charset="0"/>
              </a:rPr>
              <a:t>}</a:t>
            </a:r>
          </a:p>
          <a:p>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pox</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setIRLedCurrent</a:t>
            </a:r>
            <a:r>
              <a:rPr lang="en-US" sz="1300" b="0">
                <a:solidFill>
                  <a:schemeClr val="tx1">
                    <a:lumMod val="50000"/>
                  </a:schemeClr>
                </a:solidFill>
                <a:effectLst/>
                <a:latin typeface="Consolas" panose="020B0609020204030204" pitchFamily="49" charset="0"/>
              </a:rPr>
              <a:t>(MAX30100_LED_CURR_7_6MA); </a:t>
            </a:r>
            <a:r>
              <a:rPr lang="en-US" sz="1300" b="0">
                <a:solidFill>
                  <a:srgbClr val="DAE3E3"/>
                </a:solidFill>
                <a:effectLst/>
                <a:latin typeface="Consolas" panose="020B0609020204030204" pitchFamily="49" charset="0"/>
              </a:rPr>
              <a:t>    </a:t>
            </a:r>
            <a:r>
              <a:rPr lang="en-US" sz="1300" b="0" err="1">
                <a:solidFill>
                  <a:srgbClr val="F39C12"/>
                </a:solidFill>
                <a:effectLst/>
                <a:latin typeface="Consolas" panose="020B0609020204030204" pitchFamily="49" charset="0"/>
              </a:rPr>
              <a:t>pox</a:t>
            </a:r>
            <a:r>
              <a:rPr lang="en-US" sz="1300" b="0" err="1">
                <a:solidFill>
                  <a:srgbClr val="DAE3E3"/>
                </a:solidFill>
                <a:effectLst/>
                <a:latin typeface="Consolas" panose="020B0609020204030204" pitchFamily="49" charset="0"/>
              </a:rPr>
              <a:t>.</a:t>
            </a:r>
            <a:r>
              <a:rPr lang="en-US" sz="1300" b="0" err="1">
                <a:solidFill>
                  <a:srgbClr val="F39C12"/>
                </a:solidFill>
                <a:effectLst/>
                <a:latin typeface="Consolas" panose="020B0609020204030204" pitchFamily="49" charset="0"/>
              </a:rPr>
              <a:t>setOnBeatDetectedCallback</a:t>
            </a:r>
            <a:r>
              <a:rPr lang="en-US" sz="1300" b="0">
                <a:solidFill>
                  <a:schemeClr val="tx1">
                    <a:lumMod val="50000"/>
                  </a:schemeClr>
                </a:solidFill>
                <a:effectLst/>
                <a:latin typeface="Consolas" panose="020B0609020204030204" pitchFamily="49" charset="0"/>
              </a:rPr>
              <a:t>(</a:t>
            </a:r>
            <a:r>
              <a:rPr lang="en-US" sz="1300" b="0" err="1">
                <a:solidFill>
                  <a:schemeClr val="tx1">
                    <a:lumMod val="50000"/>
                  </a:schemeClr>
                </a:solidFill>
                <a:effectLst/>
                <a:latin typeface="Consolas" panose="020B0609020204030204" pitchFamily="49" charset="0"/>
              </a:rPr>
              <a:t>onBeatDetected</a:t>
            </a:r>
            <a:r>
              <a:rPr lang="en-US" sz="1300" b="0">
                <a:solidFill>
                  <a:schemeClr val="tx1">
                    <a:lumMod val="50000"/>
                  </a:schemeClr>
                </a:solidFill>
                <a:effectLst/>
                <a:latin typeface="Consolas" panose="020B0609020204030204" pitchFamily="49" charset="0"/>
              </a:rPr>
              <a:t>);</a:t>
            </a:r>
          </a:p>
          <a:p>
            <a:r>
              <a:rPr lang="en-US" sz="1300" b="0">
                <a:solidFill>
                  <a:schemeClr val="tx1">
                    <a:lumMod val="50000"/>
                  </a:schemeClr>
                </a:solidFill>
                <a:effectLst/>
                <a:latin typeface="Consolas" panose="020B0609020204030204" pitchFamily="49" charset="0"/>
              </a:rPr>
              <a:t>}</a:t>
            </a:r>
          </a:p>
        </p:txBody>
      </p:sp>
      <p:sp>
        <p:nvSpPr>
          <p:cNvPr id="6" name="TextBox 5">
            <a:extLst>
              <a:ext uri="{FF2B5EF4-FFF2-40B4-BE49-F238E27FC236}">
                <a16:creationId xmlns:a16="http://schemas.microsoft.com/office/drawing/2014/main" id="{92E898B5-421E-B932-C303-B92570270F12}"/>
              </a:ext>
            </a:extLst>
          </p:cNvPr>
          <p:cNvSpPr txBox="1"/>
          <p:nvPr/>
        </p:nvSpPr>
        <p:spPr>
          <a:xfrm>
            <a:off x="419725" y="179882"/>
            <a:ext cx="763351" cy="307777"/>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CODE:</a:t>
            </a:r>
          </a:p>
        </p:txBody>
      </p:sp>
      <p:sp>
        <p:nvSpPr>
          <p:cNvPr id="2" name="TextBox 1">
            <a:extLst>
              <a:ext uri="{FF2B5EF4-FFF2-40B4-BE49-F238E27FC236}">
                <a16:creationId xmlns:a16="http://schemas.microsoft.com/office/drawing/2014/main" id="{A453A4CE-2FC7-6B83-913D-5DD42452C53E}"/>
              </a:ext>
            </a:extLst>
          </p:cNvPr>
          <p:cNvSpPr txBox="1"/>
          <p:nvPr/>
        </p:nvSpPr>
        <p:spPr>
          <a:xfrm>
            <a:off x="5021707" y="704776"/>
            <a:ext cx="1738858" cy="1815882"/>
          </a:xfrm>
          <a:prstGeom prst="rect">
            <a:avLst/>
          </a:prstGeom>
          <a:noFill/>
        </p:spPr>
        <p:txBody>
          <a:bodyPr wrap="square" rtlCol="0">
            <a:spAutoFit/>
          </a:bodyPr>
          <a:lstStyle/>
          <a:p>
            <a:r>
              <a:rPr lang="en-US">
                <a:solidFill>
                  <a:srgbClr val="FF0000"/>
                </a:solidFill>
                <a:latin typeface="Times New Roman" panose="02020603050405020304" pitchFamily="18" charset="0"/>
                <a:cs typeface="Times New Roman" panose="02020603050405020304" pitchFamily="18" charset="0"/>
              </a:rPr>
              <a:t>//</a:t>
            </a:r>
            <a:r>
              <a:rPr lang="vi-VN">
                <a:solidFill>
                  <a:srgbClr val="FF0000"/>
                </a:solidFill>
                <a:latin typeface="Times New Roman" panose="02020603050405020304" pitchFamily="18" charset="0"/>
                <a:cs typeface="Times New Roman" panose="02020603050405020304" pitchFamily="18" charset="0"/>
              </a:rPr>
              <a:t>mở giao tiếp nối tiếp với tốc độ truyền </a:t>
            </a:r>
            <a:r>
              <a:rPr lang="en-US">
                <a:solidFill>
                  <a:srgbClr val="FF0000"/>
                </a:solidFill>
                <a:latin typeface="Times New Roman" panose="02020603050405020304" pitchFamily="18" charset="0"/>
                <a:cs typeface="Times New Roman" panose="02020603050405020304" pitchFamily="18" charset="0"/>
              </a:rPr>
              <a:t>115200</a:t>
            </a:r>
            <a:r>
              <a:rPr lang="vi-VN">
                <a:solidFill>
                  <a:srgbClr val="FF0000"/>
                </a:solidFill>
                <a:latin typeface="Times New Roman" panose="02020603050405020304" pitchFamily="18" charset="0"/>
                <a:cs typeface="Times New Roman" panose="02020603050405020304" pitchFamily="18" charset="0"/>
              </a:rPr>
              <a:t>. Sau đó, khởi tạo mô-đun cảm biến MAX30100. Một thông báo có liên quan sẽ được hiển thị</a:t>
            </a:r>
            <a:r>
              <a:rPr lang="en-US">
                <a:solidFill>
                  <a:srgbClr val="FF0000"/>
                </a:solidFill>
                <a:latin typeface="Times New Roman" panose="02020603050405020304" pitchFamily="18" charset="0"/>
                <a:cs typeface="Times New Roman" panose="02020603050405020304" pitchFamily="18" charset="0"/>
              </a:rPr>
              <a:t> </a:t>
            </a:r>
            <a:r>
              <a:rPr lang="en-US" err="1">
                <a:solidFill>
                  <a:srgbClr val="FF0000"/>
                </a:solidFill>
                <a:latin typeface="Times New Roman" panose="02020603050405020304" pitchFamily="18" charset="0"/>
                <a:cs typeface="Times New Roman" panose="02020603050405020304" pitchFamily="18" charset="0"/>
              </a:rPr>
              <a:t>lên</a:t>
            </a:r>
            <a:r>
              <a:rPr lang="en-US">
                <a:solidFill>
                  <a:srgbClr val="FF0000"/>
                </a:solidFill>
                <a:latin typeface="Times New Roman" panose="02020603050405020304" pitchFamily="18" charset="0"/>
                <a:cs typeface="Times New Roman" panose="02020603050405020304" pitchFamily="18" charset="0"/>
              </a:rPr>
              <a:t> LCD</a:t>
            </a:r>
          </a:p>
        </p:txBody>
      </p:sp>
      <p:sp>
        <p:nvSpPr>
          <p:cNvPr id="4" name="TextBox 3">
            <a:extLst>
              <a:ext uri="{FF2B5EF4-FFF2-40B4-BE49-F238E27FC236}">
                <a16:creationId xmlns:a16="http://schemas.microsoft.com/office/drawing/2014/main" id="{25CEC38B-4116-458B-DF5D-37A1432AAD81}"/>
              </a:ext>
            </a:extLst>
          </p:cNvPr>
          <p:cNvSpPr txBox="1"/>
          <p:nvPr/>
        </p:nvSpPr>
        <p:spPr>
          <a:xfrm>
            <a:off x="5725669" y="4013374"/>
            <a:ext cx="1738858" cy="1384995"/>
          </a:xfrm>
          <a:prstGeom prst="rect">
            <a:avLst/>
          </a:prstGeom>
          <a:noFill/>
        </p:spPr>
        <p:txBody>
          <a:bodyPr wrap="square">
            <a:spAutoFit/>
          </a:bodyPr>
          <a:lstStyle/>
          <a:p>
            <a:r>
              <a:rPr lang="en-US" sz="1400" b="0">
                <a:solidFill>
                  <a:srgbClr val="FF0000"/>
                </a:solidFill>
                <a:effectLst/>
                <a:latin typeface="Consolas" panose="020B0609020204030204" pitchFamily="49" charset="0"/>
              </a:rPr>
              <a:t>//</a:t>
            </a:r>
            <a:r>
              <a:rPr lang="en-US" sz="1400" b="0" err="1">
                <a:solidFill>
                  <a:srgbClr val="FF0000"/>
                </a:solidFill>
                <a:effectLst/>
                <a:latin typeface="Consolas" panose="020B0609020204030204" pitchFamily="49" charset="0"/>
              </a:rPr>
              <a:t>cấu</a:t>
            </a:r>
            <a:r>
              <a:rPr lang="en-US" sz="1400" b="0">
                <a:solidFill>
                  <a:srgbClr val="FF0000"/>
                </a:solidFill>
                <a:effectLst/>
                <a:latin typeface="Consolas" panose="020B0609020204030204" pitchFamily="49" charset="0"/>
              </a:rPr>
              <a:t> </a:t>
            </a:r>
            <a:r>
              <a:rPr lang="en-US" sz="1400" b="0" err="1">
                <a:solidFill>
                  <a:srgbClr val="FF0000"/>
                </a:solidFill>
                <a:effectLst/>
                <a:latin typeface="Consolas" panose="020B0609020204030204" pitchFamily="49" charset="0"/>
              </a:rPr>
              <a:t>hình</a:t>
            </a:r>
            <a:r>
              <a:rPr lang="en-US" sz="1400" b="0">
                <a:solidFill>
                  <a:srgbClr val="FF0000"/>
                </a:solidFill>
                <a:effectLst/>
                <a:latin typeface="Consolas" panose="020B0609020204030204" pitchFamily="49" charset="0"/>
              </a:rPr>
              <a:t> </a:t>
            </a:r>
            <a:r>
              <a:rPr lang="en-US" sz="1400" b="0" err="1">
                <a:solidFill>
                  <a:srgbClr val="FF0000"/>
                </a:solidFill>
                <a:effectLst/>
                <a:latin typeface="Consolas" panose="020B0609020204030204" pitchFamily="49" charset="0"/>
              </a:rPr>
              <a:t>để</a:t>
            </a:r>
            <a:r>
              <a:rPr lang="en-US" sz="1400" b="0">
                <a:solidFill>
                  <a:srgbClr val="FF0000"/>
                </a:solidFill>
                <a:effectLst/>
                <a:latin typeface="Consolas" panose="020B0609020204030204" pitchFamily="49" charset="0"/>
              </a:rPr>
              <a:t> </a:t>
            </a:r>
            <a:r>
              <a:rPr lang="en-US" sz="1400" b="0" err="1">
                <a:solidFill>
                  <a:srgbClr val="FF0000"/>
                </a:solidFill>
                <a:effectLst/>
                <a:latin typeface="Consolas" panose="020B0609020204030204" pitchFamily="49" charset="0"/>
              </a:rPr>
              <a:t>sử</a:t>
            </a:r>
            <a:r>
              <a:rPr lang="en-US" sz="1400" b="0">
                <a:solidFill>
                  <a:srgbClr val="FF0000"/>
                </a:solidFill>
                <a:effectLst/>
                <a:latin typeface="Consolas" panose="020B0609020204030204" pitchFamily="49" charset="0"/>
              </a:rPr>
              <a:t> </a:t>
            </a:r>
            <a:r>
              <a:rPr lang="en-US" sz="1400" b="0" err="1">
                <a:solidFill>
                  <a:srgbClr val="FF0000"/>
                </a:solidFill>
                <a:effectLst/>
                <a:latin typeface="Consolas" panose="020B0609020204030204" pitchFamily="49" charset="0"/>
              </a:rPr>
              <a:t>dụng</a:t>
            </a:r>
            <a:r>
              <a:rPr lang="en-US" sz="1400" b="0">
                <a:solidFill>
                  <a:srgbClr val="FF0000"/>
                </a:solidFill>
                <a:effectLst/>
                <a:latin typeface="Consolas" panose="020B0609020204030204" pitchFamily="49" charset="0"/>
              </a:rPr>
              <a:t> 7,6mA </a:t>
            </a:r>
            <a:r>
              <a:rPr lang="en-US" sz="1400" b="0" err="1">
                <a:solidFill>
                  <a:srgbClr val="FF0000"/>
                </a:solidFill>
                <a:effectLst/>
                <a:latin typeface="Consolas" panose="020B0609020204030204" pitchFamily="49" charset="0"/>
              </a:rPr>
              <a:t>cho</a:t>
            </a:r>
            <a:r>
              <a:rPr lang="en-US" sz="1400" b="0">
                <a:solidFill>
                  <a:srgbClr val="FF0000"/>
                </a:solidFill>
                <a:effectLst/>
                <a:latin typeface="Consolas" panose="020B0609020204030204" pitchFamily="49" charset="0"/>
              </a:rPr>
              <a:t> led </a:t>
            </a:r>
            <a:r>
              <a:rPr lang="en-US" sz="1400" b="0" err="1">
                <a:solidFill>
                  <a:srgbClr val="FF0000"/>
                </a:solidFill>
                <a:effectLst/>
                <a:latin typeface="Consolas" panose="020B0609020204030204" pitchFamily="49" charset="0"/>
              </a:rPr>
              <a:t>hồng</a:t>
            </a:r>
            <a:r>
              <a:rPr lang="en-US" sz="1400" b="0">
                <a:solidFill>
                  <a:srgbClr val="FF0000"/>
                </a:solidFill>
                <a:effectLst/>
                <a:latin typeface="Consolas" panose="020B0609020204030204" pitchFamily="49" charset="0"/>
              </a:rPr>
              <a:t> </a:t>
            </a:r>
            <a:r>
              <a:rPr lang="en-US" sz="1400" b="0" err="1">
                <a:solidFill>
                  <a:srgbClr val="FF0000"/>
                </a:solidFill>
                <a:effectLst/>
                <a:latin typeface="Consolas" panose="020B0609020204030204" pitchFamily="49" charset="0"/>
              </a:rPr>
              <a:t>ngoại</a:t>
            </a:r>
            <a:endParaRPr lang="en-US" sz="1400">
              <a:solidFill>
                <a:srgbClr val="FF0000"/>
              </a:solidFill>
              <a:latin typeface="Consolas" panose="020B0609020204030204" pitchFamily="49" charset="0"/>
            </a:endParaRPr>
          </a:p>
          <a:p>
            <a:br>
              <a:rPr lang="en-US" sz="1400" b="0">
                <a:solidFill>
                  <a:srgbClr val="DAE3E3"/>
                </a:solidFill>
                <a:effectLst/>
                <a:latin typeface="Consolas" panose="020B0609020204030204" pitchFamily="49" charset="0"/>
              </a:rPr>
            </a:br>
            <a:endParaRPr lang="en-US"/>
          </a:p>
        </p:txBody>
      </p:sp>
      <p:sp>
        <p:nvSpPr>
          <p:cNvPr id="3" name="TextBox 2">
            <a:extLst>
              <a:ext uri="{FF2B5EF4-FFF2-40B4-BE49-F238E27FC236}">
                <a16:creationId xmlns:a16="http://schemas.microsoft.com/office/drawing/2014/main" id="{6179F295-0639-6C1B-9439-4607A9C7E312}"/>
              </a:ext>
            </a:extLst>
          </p:cNvPr>
          <p:cNvSpPr txBox="1"/>
          <p:nvPr/>
        </p:nvSpPr>
        <p:spPr>
          <a:xfrm>
            <a:off x="4402047" y="4843343"/>
            <a:ext cx="383438" cy="307777"/>
          </a:xfrm>
          <a:prstGeom prst="rect">
            <a:avLst/>
          </a:prstGeom>
          <a:noFill/>
        </p:spPr>
        <p:txBody>
          <a:bodyPr wrap="none" rtlCol="0">
            <a:spAutoFit/>
          </a:bodyPr>
          <a:lstStyle/>
          <a:p>
            <a:r>
              <a:rPr lang="en-US"/>
              <a:t>17</a:t>
            </a:r>
          </a:p>
        </p:txBody>
      </p:sp>
    </p:spTree>
    <p:extLst>
      <p:ext uri="{BB962C8B-B14F-4D97-AF65-F5344CB8AC3E}">
        <p14:creationId xmlns:p14="http://schemas.microsoft.com/office/powerpoint/2010/main" val="2308365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9E4BAEA-1D9F-8333-A4C7-7CFCC8F0D682}"/>
              </a:ext>
            </a:extLst>
          </p:cNvPr>
          <p:cNvSpPr txBox="1"/>
          <p:nvPr/>
        </p:nvSpPr>
        <p:spPr>
          <a:xfrm>
            <a:off x="233495" y="221865"/>
            <a:ext cx="763351" cy="307777"/>
          </a:xfrm>
          <a:prstGeom prst="rect">
            <a:avLst/>
          </a:prstGeom>
          <a:noFill/>
        </p:spPr>
        <p:txBody>
          <a:bodyPr wrap="none" rtlCol="0">
            <a:spAutoFit/>
          </a:bodyPr>
          <a:lstStyle/>
          <a:p>
            <a:r>
              <a:rPr lang="en-US" b="1">
                <a:latin typeface="Times New Roman" panose="02020603050405020304" pitchFamily="18" charset="0"/>
                <a:cs typeface="Times New Roman" panose="02020603050405020304" pitchFamily="18" charset="0"/>
              </a:rPr>
              <a:t>CODE:</a:t>
            </a:r>
          </a:p>
        </p:txBody>
      </p:sp>
      <p:sp>
        <p:nvSpPr>
          <p:cNvPr id="6" name="TextBox 5">
            <a:extLst>
              <a:ext uri="{FF2B5EF4-FFF2-40B4-BE49-F238E27FC236}">
                <a16:creationId xmlns:a16="http://schemas.microsoft.com/office/drawing/2014/main" id="{147BAFC5-934F-BE6A-2CC3-C079D356DCC3}"/>
              </a:ext>
            </a:extLst>
          </p:cNvPr>
          <p:cNvSpPr txBox="1"/>
          <p:nvPr/>
        </p:nvSpPr>
        <p:spPr>
          <a:xfrm>
            <a:off x="822680" y="529642"/>
            <a:ext cx="7285219" cy="4832092"/>
          </a:xfrm>
          <a:prstGeom prst="rect">
            <a:avLst/>
          </a:prstGeom>
          <a:noFill/>
        </p:spPr>
        <p:txBody>
          <a:bodyPr wrap="square">
            <a:spAutoFit/>
          </a:bodyPr>
          <a:lstStyle/>
          <a:p>
            <a:r>
              <a:rPr lang="en-US" sz="1100" b="0">
                <a:solidFill>
                  <a:srgbClr val="0CA1A6"/>
                </a:solidFill>
                <a:effectLst/>
                <a:latin typeface="Consolas" panose="020B0609020204030204" pitchFamily="49" charset="0"/>
              </a:rPr>
              <a:t>void</a:t>
            </a:r>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loop</a:t>
            </a:r>
            <a:r>
              <a:rPr lang="en-US" sz="1100" b="0">
                <a:solidFill>
                  <a:schemeClr val="tx1">
                    <a:lumMod val="50000"/>
                  </a:schemeClr>
                </a:solidFill>
                <a:effectLst/>
                <a:latin typeface="Consolas" panose="020B0609020204030204" pitchFamily="49" charset="0"/>
              </a:rPr>
              <a:t>()</a:t>
            </a:r>
          </a:p>
          <a:p>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pox</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update</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C586C0"/>
                </a:solidFill>
                <a:effectLst/>
                <a:latin typeface="Consolas" panose="020B0609020204030204" pitchFamily="49" charset="0"/>
              </a:rPr>
              <a:t>if</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millis</a:t>
            </a:r>
            <a:r>
              <a:rPr lang="en-US" sz="1100" b="0">
                <a:solidFill>
                  <a:schemeClr val="tx1">
                    <a:lumMod val="50000"/>
                  </a:schemeClr>
                </a:solidFill>
                <a:effectLst/>
                <a:latin typeface="Consolas" panose="020B0609020204030204" pitchFamily="49" charset="0"/>
              </a:rPr>
              <a:t>() - tsLastReport &gt; REPORTING_PERIOD_MS) {</a:t>
            </a:r>
            <a:br>
              <a:rPr lang="en-US" sz="1100" b="0">
                <a:solidFill>
                  <a:srgbClr val="DAE3E3"/>
                </a:solidFill>
                <a:effectLst/>
                <a:latin typeface="Consolas" panose="020B0609020204030204" pitchFamily="49" charset="0"/>
              </a:rPr>
            </a:br>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clear</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setCursor</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0</a:t>
            </a:r>
            <a:r>
              <a:rPr lang="en-US" sz="1100" b="0">
                <a:solidFill>
                  <a:srgbClr val="DAE3E3"/>
                </a:solidFill>
                <a:effectLst/>
                <a:latin typeface="Consolas" panose="020B0609020204030204" pitchFamily="49" charset="0"/>
              </a:rPr>
              <a:t> , </a:t>
            </a:r>
            <a:r>
              <a:rPr lang="en-US" sz="1100" b="0">
                <a:solidFill>
                  <a:srgbClr val="7FCBCD"/>
                </a:solidFill>
                <a:effectLst/>
                <a:latin typeface="Consolas" panose="020B0609020204030204" pitchFamily="49" charset="0"/>
              </a:rPr>
              <a:t>0</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print</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"BPM : "</a:t>
            </a:r>
            <a:r>
              <a:rPr lang="en-US" sz="1100" b="0">
                <a:solidFill>
                  <a:schemeClr val="tx1">
                    <a:lumMod val="50000"/>
                  </a:schemeClr>
                </a:solidFill>
                <a:effectLst/>
                <a:latin typeface="Consolas" panose="020B0609020204030204" pitchFamily="49" charset="0"/>
              </a:rPr>
              <a:t>);</a:t>
            </a:r>
            <a:endParaRPr lang="en-US" sz="1100" b="0">
              <a:solidFill>
                <a:srgbClr val="DAE3E3"/>
              </a:solidFill>
              <a:effectLst/>
              <a:latin typeface="Consolas" panose="020B0609020204030204" pitchFamily="49" charset="0"/>
            </a:endParaRP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print</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pox</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getHeartRate</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setCursor</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0</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1</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print</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Sp02: </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print</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pox</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getSpO2</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print</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tsLastReport =</a:t>
            </a:r>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millis</a:t>
            </a:r>
            <a:r>
              <a:rPr lang="en-US" sz="1100" b="0">
                <a:solidFill>
                  <a:schemeClr val="tx1">
                    <a:lumMod val="50000"/>
                  </a:schemeClr>
                </a:solidFill>
                <a:effectLst/>
                <a:latin typeface="Consolas" panose="020B0609020204030204" pitchFamily="49" charset="0"/>
              </a:rPr>
              <a:t>();</a:t>
            </a:r>
            <a:br>
              <a:rPr lang="en-US" sz="1100" b="0">
                <a:solidFill>
                  <a:srgbClr val="DAE3E3"/>
                </a:solidFill>
                <a:effectLst/>
                <a:latin typeface="Consolas" panose="020B0609020204030204" pitchFamily="49" charset="0"/>
              </a:rPr>
            </a:br>
            <a:r>
              <a:rPr lang="en-US" sz="1100" b="0">
                <a:solidFill>
                  <a:srgbClr val="DAE3E3"/>
                </a:solidFill>
                <a:effectLst/>
                <a:latin typeface="Consolas" panose="020B0609020204030204" pitchFamily="49" charset="0"/>
              </a:rPr>
              <a:t>    </a:t>
            </a:r>
            <a:r>
              <a:rPr lang="en-US" sz="1100" b="0">
                <a:solidFill>
                  <a:srgbClr val="C586C0"/>
                </a:solidFill>
                <a:effectLst/>
                <a:latin typeface="Consolas" panose="020B0609020204030204" pitchFamily="49" charset="0"/>
              </a:rPr>
              <a:t>if</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pox</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getSpO2</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&gt;=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96</a:t>
            </a:r>
            <a:r>
              <a:rPr lang="en-US" sz="1100" b="0">
                <a:solidFill>
                  <a:schemeClr val="tx1">
                    <a:lumMod val="50000"/>
                  </a:schemeClr>
                </a:solidFill>
                <a:effectLst/>
                <a:latin typeface="Consolas" panose="020B0609020204030204" pitchFamily="49" charset="0"/>
              </a:rPr>
              <a:t>) {   </a:t>
            </a:r>
            <a:r>
              <a:rPr lang="en-US" sz="1100" b="0">
                <a:solidFill>
                  <a:srgbClr val="FF0000"/>
                </a:solidFill>
                <a:effectLst/>
                <a:latin typeface="Consolas" panose="020B0609020204030204" pitchFamily="49" charset="0"/>
              </a:rPr>
              <a:t>//Nếu kết quả đo trên 96% hiển thị mặt cười “Tốt”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setCursor</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15</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1</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write</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1</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p>
          <a:p>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 }</a:t>
            </a:r>
          </a:p>
          <a:p>
            <a:r>
              <a:rPr lang="en-US" sz="1100" b="0">
                <a:solidFill>
                  <a:srgbClr val="DAE3E3"/>
                </a:solidFill>
                <a:effectLst/>
                <a:latin typeface="Consolas" panose="020B0609020204030204" pitchFamily="49" charset="0"/>
              </a:rPr>
              <a:t>    </a:t>
            </a:r>
            <a:r>
              <a:rPr lang="en-US" sz="1100" b="0">
                <a:solidFill>
                  <a:srgbClr val="C586C0"/>
                </a:solidFill>
                <a:effectLst/>
                <a:latin typeface="Consolas" panose="020B0609020204030204" pitchFamily="49" charset="0"/>
              </a:rPr>
              <a:t>else</a:t>
            </a:r>
            <a:r>
              <a:rPr lang="en-US" sz="1100" b="0">
                <a:solidFill>
                  <a:srgbClr val="DAE3E3"/>
                </a:solidFill>
                <a:effectLst/>
                <a:latin typeface="Consolas" panose="020B0609020204030204" pitchFamily="49" charset="0"/>
              </a:rPr>
              <a:t> </a:t>
            </a:r>
            <a:r>
              <a:rPr lang="en-US" sz="1100" b="0">
                <a:solidFill>
                  <a:srgbClr val="C586C0"/>
                </a:solidFill>
                <a:effectLst/>
                <a:latin typeface="Consolas" panose="020B0609020204030204" pitchFamily="49" charset="0"/>
              </a:rPr>
              <a:t>if</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pox</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getSpO2</a:t>
            </a:r>
            <a:r>
              <a:rPr lang="en-US" sz="1100" b="0">
                <a:solidFill>
                  <a:schemeClr val="tx1">
                    <a:lumMod val="50000"/>
                  </a:schemeClr>
                </a:solidFill>
                <a:effectLst/>
                <a:latin typeface="Consolas" panose="020B0609020204030204" pitchFamily="49" charset="0"/>
              </a:rPr>
              <a:t>() &lt;=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95</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&amp;&amp;</a:t>
            </a:r>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pox</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getSpO2</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&gt;=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91</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   </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setCursor</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15</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1</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write</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2</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p>
          <a:p>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C586C0"/>
                </a:solidFill>
                <a:effectLst/>
                <a:latin typeface="Consolas" panose="020B0609020204030204" pitchFamily="49" charset="0"/>
              </a:rPr>
              <a:t>else</a:t>
            </a:r>
            <a:r>
              <a:rPr lang="en-US" sz="1100" b="0">
                <a:solidFill>
                  <a:srgbClr val="DAE3E3"/>
                </a:solidFill>
                <a:effectLst/>
                <a:latin typeface="Consolas" panose="020B0609020204030204" pitchFamily="49" charset="0"/>
              </a:rPr>
              <a:t> </a:t>
            </a:r>
            <a:r>
              <a:rPr lang="en-US" sz="1100" b="0">
                <a:solidFill>
                  <a:srgbClr val="C586C0"/>
                </a:solidFill>
                <a:effectLst/>
                <a:latin typeface="Consolas" panose="020B0609020204030204" pitchFamily="49" charset="0"/>
              </a:rPr>
              <a:t>if</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F39C12"/>
                </a:solidFill>
                <a:effectLst/>
                <a:latin typeface="Consolas" panose="020B0609020204030204" pitchFamily="49" charset="0"/>
              </a:rPr>
              <a:t>pox</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getSpO2</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&lt;=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90</a:t>
            </a:r>
            <a:r>
              <a:rPr lang="en-US" sz="1100" b="0">
                <a:solidFill>
                  <a:schemeClr val="tx1">
                    <a:lumMod val="50000"/>
                  </a:schemeClr>
                </a:solidFill>
                <a:effectLst/>
                <a:latin typeface="Consolas" panose="020B0609020204030204" pitchFamily="49" charset="0"/>
              </a:rPr>
              <a:t>) {</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setCursor</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15</a:t>
            </a:r>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a:t>
            </a:r>
            <a:r>
              <a:rPr lang="en-US" sz="1100" b="0">
                <a:solidFill>
                  <a:srgbClr val="DAE3E3"/>
                </a:solidFill>
                <a:effectLst/>
                <a:latin typeface="Consolas" panose="020B0609020204030204" pitchFamily="49" charset="0"/>
              </a:rPr>
              <a:t> </a:t>
            </a:r>
            <a:r>
              <a:rPr lang="en-US" sz="1100" b="0">
                <a:solidFill>
                  <a:srgbClr val="7FCBCD"/>
                </a:solidFill>
                <a:effectLst/>
                <a:latin typeface="Consolas" panose="020B0609020204030204" pitchFamily="49" charset="0"/>
              </a:rPr>
              <a:t>1</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rgbClr val="F39C12"/>
                </a:solidFill>
                <a:effectLst/>
                <a:latin typeface="Consolas" panose="020B0609020204030204" pitchFamily="49" charset="0"/>
              </a:rPr>
              <a:t>lcd</a:t>
            </a:r>
            <a:r>
              <a:rPr lang="en-US" sz="1100" b="0">
                <a:solidFill>
                  <a:srgbClr val="DAE3E3"/>
                </a:solidFill>
                <a:effectLst/>
                <a:latin typeface="Consolas" panose="020B0609020204030204" pitchFamily="49" charset="0"/>
              </a:rPr>
              <a:t>.</a:t>
            </a:r>
            <a:r>
              <a:rPr lang="en-US" sz="1100" b="0">
                <a:solidFill>
                  <a:srgbClr val="F39C12"/>
                </a:solidFill>
                <a:effectLst/>
                <a:latin typeface="Consolas" panose="020B0609020204030204" pitchFamily="49" charset="0"/>
              </a:rPr>
              <a:t>write</a:t>
            </a:r>
            <a:r>
              <a:rPr lang="en-US" sz="1100" b="0">
                <a:solidFill>
                  <a:schemeClr val="tx1">
                    <a:lumMod val="50000"/>
                  </a:schemeClr>
                </a:solidFill>
                <a:effectLst/>
                <a:latin typeface="Consolas" panose="020B0609020204030204" pitchFamily="49" charset="0"/>
              </a:rPr>
              <a:t>(</a:t>
            </a:r>
            <a:r>
              <a:rPr lang="en-US" sz="1100" b="0">
                <a:solidFill>
                  <a:srgbClr val="7FCBCD"/>
                </a:solidFill>
                <a:effectLst/>
                <a:latin typeface="Consolas" panose="020B0609020204030204" pitchFamily="49" charset="0"/>
              </a:rPr>
              <a:t>3</a:t>
            </a:r>
            <a:r>
              <a:rPr lang="en-US" sz="1100" b="0">
                <a:solidFill>
                  <a:schemeClr val="tx1">
                    <a:lumMod val="50000"/>
                  </a:schemeClr>
                </a:solidFill>
                <a:effectLst/>
                <a:latin typeface="Consolas" panose="020B0609020204030204" pitchFamily="49" charset="0"/>
              </a:rPr>
              <a:t>);</a:t>
            </a:r>
          </a:p>
          <a:p>
            <a:r>
              <a:rPr lang="en-US" sz="1100" b="0">
                <a:solidFill>
                  <a:srgbClr val="DAE3E3"/>
                </a:solidFill>
                <a:effectLst/>
                <a:latin typeface="Consolas" panose="020B0609020204030204" pitchFamily="49" charset="0"/>
              </a:rPr>
              <a:t>  </a:t>
            </a:r>
            <a:r>
              <a:rPr lang="en-US" sz="1100" b="0">
                <a:solidFill>
                  <a:schemeClr val="tx1">
                    <a:lumMod val="50000"/>
                  </a:schemeClr>
                </a:solidFill>
                <a:effectLst/>
                <a:latin typeface="Consolas" panose="020B0609020204030204" pitchFamily="49" charset="0"/>
              </a:rPr>
              <a:t>  }</a:t>
            </a:r>
          </a:p>
          <a:p>
            <a:r>
              <a:rPr lang="en-US" sz="1100" b="0">
                <a:solidFill>
                  <a:schemeClr val="tx1">
                    <a:lumMod val="50000"/>
                  </a:schemeClr>
                </a:solidFill>
                <a:effectLst/>
                <a:latin typeface="Consolas" panose="020B0609020204030204" pitchFamily="49" charset="0"/>
              </a:rPr>
              <a:t>  }</a:t>
            </a:r>
          </a:p>
          <a:p>
            <a:r>
              <a:rPr lang="en-US" sz="1100" b="0">
                <a:solidFill>
                  <a:schemeClr val="tx1">
                    <a:lumMod val="50000"/>
                  </a:schemeClr>
                </a:solidFill>
                <a:effectLst/>
                <a:latin typeface="Consolas" panose="020B0609020204030204" pitchFamily="49" charset="0"/>
              </a:rPr>
              <a:t>}</a:t>
            </a:r>
          </a:p>
        </p:txBody>
      </p:sp>
      <p:sp>
        <p:nvSpPr>
          <p:cNvPr id="8" name="TextBox 7">
            <a:extLst>
              <a:ext uri="{FF2B5EF4-FFF2-40B4-BE49-F238E27FC236}">
                <a16:creationId xmlns:a16="http://schemas.microsoft.com/office/drawing/2014/main" id="{167DADF2-CE64-DF2B-1F78-4F885B41FFD0}"/>
              </a:ext>
            </a:extLst>
          </p:cNvPr>
          <p:cNvSpPr txBox="1"/>
          <p:nvPr/>
        </p:nvSpPr>
        <p:spPr>
          <a:xfrm>
            <a:off x="5552705" y="914143"/>
            <a:ext cx="2609438" cy="1492716"/>
          </a:xfrm>
          <a:prstGeom prst="rect">
            <a:avLst/>
          </a:prstGeom>
          <a:noFill/>
        </p:spPr>
        <p:txBody>
          <a:bodyPr wrap="square">
            <a:spAutoFit/>
          </a:bodyPr>
          <a:lstStyle/>
          <a:p>
            <a:r>
              <a:rPr lang="en-US" sz="1300">
                <a:solidFill>
                  <a:srgbClr val="FF0000"/>
                </a:solidFill>
                <a:latin typeface="Times New Roman" panose="02020603050405020304" pitchFamily="18" charset="0"/>
                <a:cs typeface="Times New Roman" panose="02020603050405020304" pitchFamily="18" charset="0"/>
              </a:rPr>
              <a:t>Trước </a:t>
            </a:r>
            <a:r>
              <a:rPr lang="en-US" sz="1300" err="1">
                <a:solidFill>
                  <a:srgbClr val="FF0000"/>
                </a:solidFill>
                <a:latin typeface="Times New Roman" panose="02020603050405020304" pitchFamily="18" charset="0"/>
                <a:cs typeface="Times New Roman" panose="02020603050405020304" pitchFamily="18" charset="0"/>
              </a:rPr>
              <a:t>tiên</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đọc</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cảm</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biến</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bằng</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cách</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sử</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dụng</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pox.update</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Để</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có</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được</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chỉ</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số</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nhịp</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tim</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sử</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dụng</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đối</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tượng</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PulseOximeter</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trên</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phương</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thức</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getHeartRate</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để</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có</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được</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nồng</a:t>
            </a:r>
            <a:r>
              <a:rPr lang="en-US" sz="1300">
                <a:solidFill>
                  <a:srgbClr val="FF0000"/>
                </a:solidFill>
                <a:latin typeface="Times New Roman" panose="02020603050405020304" pitchFamily="18" charset="0"/>
                <a:cs typeface="Times New Roman" panose="02020603050405020304" pitchFamily="18" charset="0"/>
              </a:rPr>
              <a:t> </a:t>
            </a:r>
            <a:r>
              <a:rPr lang="en-US" sz="1300" err="1">
                <a:solidFill>
                  <a:srgbClr val="FF0000"/>
                </a:solidFill>
                <a:latin typeface="Times New Roman" panose="02020603050405020304" pitchFamily="18" charset="0"/>
                <a:cs typeface="Times New Roman" panose="02020603050405020304" pitchFamily="18" charset="0"/>
              </a:rPr>
              <a:t>độ</a:t>
            </a:r>
            <a:r>
              <a:rPr lang="en-US" sz="1300">
                <a:solidFill>
                  <a:srgbClr val="FF0000"/>
                </a:solidFill>
                <a:latin typeface="Times New Roman" panose="02020603050405020304" pitchFamily="18" charset="0"/>
                <a:cs typeface="Times New Roman" panose="02020603050405020304" pitchFamily="18" charset="0"/>
              </a:rPr>
              <a:t> oxy </a:t>
            </a:r>
            <a:r>
              <a:rPr lang="en-US" sz="1300" err="1">
                <a:solidFill>
                  <a:srgbClr val="FF0000"/>
                </a:solidFill>
                <a:latin typeface="Times New Roman" panose="02020603050405020304" pitchFamily="18" charset="0"/>
                <a:cs typeface="Times New Roman" panose="02020603050405020304" pitchFamily="18" charset="0"/>
              </a:rPr>
              <a:t>trong</a:t>
            </a:r>
            <a:r>
              <a:rPr lang="en-US" sz="1300">
                <a:solidFill>
                  <a:srgbClr val="FF0000"/>
                </a:solidFill>
                <a:latin typeface="Times New Roman" panose="02020603050405020304" pitchFamily="18" charset="0"/>
                <a:cs typeface="Times New Roman" panose="02020603050405020304" pitchFamily="18" charset="0"/>
              </a:rPr>
              <a:t> máu  sử </a:t>
            </a:r>
            <a:r>
              <a:rPr lang="en-US" sz="1300" err="1">
                <a:solidFill>
                  <a:srgbClr val="FF0000"/>
                </a:solidFill>
                <a:latin typeface="Times New Roman" panose="02020603050405020304" pitchFamily="18" charset="0"/>
                <a:cs typeface="Times New Roman" panose="02020603050405020304" pitchFamily="18" charset="0"/>
              </a:rPr>
              <a:t>dụng</a:t>
            </a:r>
            <a:r>
              <a:rPr lang="en-US" sz="1300">
                <a:solidFill>
                  <a:srgbClr val="FF0000"/>
                </a:solidFill>
                <a:latin typeface="Times New Roman" panose="02020603050405020304" pitchFamily="18" charset="0"/>
                <a:cs typeface="Times New Roman" panose="02020603050405020304" pitchFamily="18" charset="0"/>
              </a:rPr>
              <a:t> phương thức getSpO2().</a:t>
            </a:r>
          </a:p>
        </p:txBody>
      </p:sp>
      <p:sp>
        <p:nvSpPr>
          <p:cNvPr id="9" name="TextBox 8">
            <a:extLst>
              <a:ext uri="{FF2B5EF4-FFF2-40B4-BE49-F238E27FC236}">
                <a16:creationId xmlns:a16="http://schemas.microsoft.com/office/drawing/2014/main" id="{116F4401-479C-A025-563B-D7A40FD3BCD0}"/>
              </a:ext>
            </a:extLst>
          </p:cNvPr>
          <p:cNvSpPr txBox="1"/>
          <p:nvPr/>
        </p:nvSpPr>
        <p:spPr>
          <a:xfrm>
            <a:off x="3300119" y="3622686"/>
            <a:ext cx="5109091" cy="261610"/>
          </a:xfrm>
          <a:prstGeom prst="rect">
            <a:avLst/>
          </a:prstGeom>
          <a:noFill/>
        </p:spPr>
        <p:txBody>
          <a:bodyPr wrap="none" rtlCol="0">
            <a:spAutoFit/>
          </a:bodyPr>
          <a:lstStyle/>
          <a:p>
            <a:r>
              <a:rPr lang="en-US" sz="1100" b="0">
                <a:solidFill>
                  <a:srgbClr val="FF0000"/>
                </a:solidFill>
                <a:effectLst/>
                <a:latin typeface="Consolas" panose="020B0609020204030204" pitchFamily="49" charset="0"/>
                <a:cs typeface="Times New Roman" panose="02020603050405020304" pitchFamily="18" charset="0"/>
              </a:rPr>
              <a:t>//Nếu kết quả dưới 95% hoặc lớn hơn 91% hiển thị mặt bình thường</a:t>
            </a:r>
            <a:endParaRPr lang="en-US" sz="1100">
              <a:solidFill>
                <a:srgbClr val="FF0000"/>
              </a:solidFill>
              <a:latin typeface="Consolas" panose="020B0609020204030204" pitchFamily="49" charset="0"/>
              <a:cs typeface="Times New Roman" panose="02020603050405020304" pitchFamily="18" charset="0"/>
            </a:endParaRPr>
          </a:p>
        </p:txBody>
      </p:sp>
      <p:sp>
        <p:nvSpPr>
          <p:cNvPr id="10" name="TextBox 9">
            <a:extLst>
              <a:ext uri="{FF2B5EF4-FFF2-40B4-BE49-F238E27FC236}">
                <a16:creationId xmlns:a16="http://schemas.microsoft.com/office/drawing/2014/main" id="{0B938D9F-B86F-DB1E-E2BF-CF709B788512}"/>
              </a:ext>
            </a:extLst>
          </p:cNvPr>
          <p:cNvSpPr txBox="1"/>
          <p:nvPr/>
        </p:nvSpPr>
        <p:spPr>
          <a:xfrm>
            <a:off x="3543275" y="4061268"/>
            <a:ext cx="4185761" cy="261610"/>
          </a:xfrm>
          <a:prstGeom prst="rect">
            <a:avLst/>
          </a:prstGeom>
          <a:noFill/>
        </p:spPr>
        <p:txBody>
          <a:bodyPr wrap="none" rtlCol="0">
            <a:spAutoFit/>
          </a:bodyPr>
          <a:lstStyle/>
          <a:p>
            <a:r>
              <a:rPr lang="en-US" sz="1100" b="0">
                <a:solidFill>
                  <a:srgbClr val="FF0000"/>
                </a:solidFill>
                <a:effectLst/>
                <a:latin typeface="Consolas" panose="020B0609020204030204" pitchFamily="49" charset="0"/>
                <a:cs typeface="Times New Roman" panose="02020603050405020304" pitchFamily="18" charset="0"/>
              </a:rPr>
              <a:t>//Nếu kết quả dưới 90% hiển thị mặt buồn “Không tốt”</a:t>
            </a:r>
            <a:endParaRPr lang="en-US" sz="1100">
              <a:solidFill>
                <a:srgbClr val="FF0000"/>
              </a:solidFill>
              <a:latin typeface="Consolas" panose="020B0609020204030204" pitchFamily="49" charset="0"/>
              <a:cs typeface="Times New Roman" panose="02020603050405020304" pitchFamily="18" charset="0"/>
            </a:endParaRPr>
          </a:p>
        </p:txBody>
      </p:sp>
      <p:sp>
        <p:nvSpPr>
          <p:cNvPr id="2" name="TextBox 1">
            <a:extLst>
              <a:ext uri="{FF2B5EF4-FFF2-40B4-BE49-F238E27FC236}">
                <a16:creationId xmlns:a16="http://schemas.microsoft.com/office/drawing/2014/main" id="{C5221888-F31B-6569-4520-520168BE3358}"/>
              </a:ext>
            </a:extLst>
          </p:cNvPr>
          <p:cNvSpPr txBox="1"/>
          <p:nvPr/>
        </p:nvSpPr>
        <p:spPr>
          <a:xfrm>
            <a:off x="4402047" y="4843343"/>
            <a:ext cx="383438" cy="307777"/>
          </a:xfrm>
          <a:prstGeom prst="rect">
            <a:avLst/>
          </a:prstGeom>
          <a:noFill/>
        </p:spPr>
        <p:txBody>
          <a:bodyPr wrap="none" rtlCol="0">
            <a:spAutoFit/>
          </a:bodyPr>
          <a:lstStyle/>
          <a:p>
            <a:r>
              <a:rPr lang="en-US"/>
              <a:t>18</a:t>
            </a:r>
          </a:p>
        </p:txBody>
      </p:sp>
    </p:spTree>
    <p:extLst>
      <p:ext uri="{BB962C8B-B14F-4D97-AF65-F5344CB8AC3E}">
        <p14:creationId xmlns:p14="http://schemas.microsoft.com/office/powerpoint/2010/main" val="15574071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9" name="Google Shape;139;p27"/>
          <p:cNvSpPr/>
          <p:nvPr/>
        </p:nvSpPr>
        <p:spPr>
          <a:xfrm rot="-5400000" flipH="1">
            <a:off x="7646260" y="3569434"/>
            <a:ext cx="871534" cy="2276597"/>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7"/>
          <p:cNvSpPr/>
          <p:nvPr/>
        </p:nvSpPr>
        <p:spPr>
          <a:xfrm rot="-5400000" flipH="1">
            <a:off x="86218" y="-86168"/>
            <a:ext cx="494677" cy="66701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extBox 2">
            <a:extLst>
              <a:ext uri="{FF2B5EF4-FFF2-40B4-BE49-F238E27FC236}">
                <a16:creationId xmlns:a16="http://schemas.microsoft.com/office/drawing/2014/main" id="{E2372DAE-13F0-D1E6-9733-B076BE938B1A}"/>
              </a:ext>
            </a:extLst>
          </p:cNvPr>
          <p:cNvSpPr txBox="1"/>
          <p:nvPr/>
        </p:nvSpPr>
        <p:spPr>
          <a:xfrm>
            <a:off x="667064" y="833496"/>
            <a:ext cx="2870003" cy="3785652"/>
          </a:xfrm>
          <a:prstGeom prst="rect">
            <a:avLst/>
          </a:prstGeom>
          <a:noFill/>
        </p:spPr>
        <p:txBody>
          <a:bodyPr wrap="square">
            <a:spAutoFit/>
          </a:bodyPr>
          <a:lstStyle/>
          <a:p>
            <a:pPr algn="just"/>
            <a:r>
              <a:rPr lang="vi-VN" sz="1600" b="0" i="0">
                <a:solidFill>
                  <a:schemeClr val="accent4">
                    <a:lumMod val="50000"/>
                  </a:schemeClr>
                </a:solidFill>
                <a:effectLst/>
                <a:latin typeface="+mj-lt"/>
              </a:rPr>
              <a:t>Hệ tim mạch có vai trò quan trọng tới không chỉ sức khỏe con người mà cả sinh mạng. Hệ tim mạch giúp duy trì sự sống của con người, do đó, đây là hệ thống quan trọng không thể thiếu trong cơ thể sống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Và</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tim</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được</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coi</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là</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hệ</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thống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cơ</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khỏe</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mạnh</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nhất</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trong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cơ</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thể</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vì</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chúng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có</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thể</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hoạt</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động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không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ngừng</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b="0" i="0" err="1">
                <a:solidFill>
                  <a:schemeClr val="accent4">
                    <a:lumMod val="50000"/>
                  </a:schemeClr>
                </a:solidFill>
                <a:effectLst/>
                <a:latin typeface="Times New Roman" panose="02020603050405020304" pitchFamily="18" charset="0"/>
                <a:cs typeface="Times New Roman" panose="02020603050405020304" pitchFamily="18" charset="0"/>
              </a:rPr>
              <a:t>nghỉ</a:t>
            </a:r>
            <a:r>
              <a:rPr lang="en-US" sz="1600" b="0" i="0">
                <a:solidFill>
                  <a:schemeClr val="accent4">
                    <a:lumMod val="50000"/>
                  </a:schemeClr>
                </a:solidFill>
                <a:effectLst/>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Vì</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thế</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chúng</a:t>
            </a:r>
            <a:r>
              <a:rPr lang="en-US" sz="1600">
                <a:solidFill>
                  <a:schemeClr val="accent4">
                    <a:lumMod val="50000"/>
                  </a:schemeClr>
                </a:solidFill>
                <a:latin typeface="Times New Roman" panose="02020603050405020304" pitchFamily="18" charset="0"/>
                <a:cs typeface="Times New Roman" panose="02020603050405020304" pitchFamily="18" charset="0"/>
              </a:rPr>
              <a:t> ta </a:t>
            </a:r>
            <a:r>
              <a:rPr lang="en-US" sz="1600" err="1">
                <a:solidFill>
                  <a:schemeClr val="accent4">
                    <a:lumMod val="50000"/>
                  </a:schemeClr>
                </a:solidFill>
                <a:latin typeface="Times New Roman" panose="02020603050405020304" pitchFamily="18" charset="0"/>
                <a:cs typeface="Times New Roman" panose="02020603050405020304" pitchFamily="18" charset="0"/>
              </a:rPr>
              <a:t>cần</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theo</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dõi</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tim</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thường</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xuyên</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thông</a:t>
            </a:r>
            <a:r>
              <a:rPr lang="en-US" sz="1600">
                <a:solidFill>
                  <a:schemeClr val="accent4">
                    <a:lumMod val="50000"/>
                  </a:schemeClr>
                </a:solidFill>
                <a:latin typeface="Times New Roman" panose="02020603050405020304" pitchFamily="18" charset="0"/>
                <a:cs typeface="Times New Roman" panose="02020603050405020304" pitchFamily="18" charset="0"/>
              </a:rPr>
              <a:t> qua </a:t>
            </a:r>
            <a:r>
              <a:rPr lang="en-US" sz="1600" err="1">
                <a:solidFill>
                  <a:schemeClr val="accent4">
                    <a:lumMod val="50000"/>
                  </a:schemeClr>
                </a:solidFill>
                <a:latin typeface="Times New Roman" panose="02020603050405020304" pitchFamily="18" charset="0"/>
                <a:cs typeface="Times New Roman" panose="02020603050405020304" pitchFamily="18" charset="0"/>
              </a:rPr>
              <a:t>nhịp</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tim</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chúng</a:t>
            </a:r>
            <a:r>
              <a:rPr lang="en-US" sz="1600">
                <a:solidFill>
                  <a:schemeClr val="accent4">
                    <a:lumMod val="50000"/>
                  </a:schemeClr>
                </a:solidFill>
                <a:latin typeface="Times New Roman" panose="02020603050405020304" pitchFamily="18" charset="0"/>
                <a:cs typeface="Times New Roman" panose="02020603050405020304" pitchFamily="18" charset="0"/>
              </a:rPr>
              <a:t> ta </a:t>
            </a:r>
            <a:r>
              <a:rPr lang="en-US" sz="1600" err="1">
                <a:solidFill>
                  <a:schemeClr val="accent4">
                    <a:lumMod val="50000"/>
                  </a:schemeClr>
                </a:solidFill>
                <a:latin typeface="Times New Roman" panose="02020603050405020304" pitchFamily="18" charset="0"/>
                <a:cs typeface="Times New Roman" panose="02020603050405020304" pitchFamily="18" charset="0"/>
              </a:rPr>
              <a:t>có</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thể</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biết</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cơ</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thể</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chúng</a:t>
            </a:r>
            <a:r>
              <a:rPr lang="en-US" sz="1600">
                <a:solidFill>
                  <a:schemeClr val="accent4">
                    <a:lumMod val="50000"/>
                  </a:schemeClr>
                </a:solidFill>
                <a:latin typeface="Times New Roman" panose="02020603050405020304" pitchFamily="18" charset="0"/>
                <a:cs typeface="Times New Roman" panose="02020603050405020304" pitchFamily="18" charset="0"/>
              </a:rPr>
              <a:t> ta </a:t>
            </a:r>
            <a:r>
              <a:rPr lang="en-US" sz="1600" err="1">
                <a:solidFill>
                  <a:schemeClr val="accent4">
                    <a:lumMod val="50000"/>
                  </a:schemeClr>
                </a:solidFill>
                <a:latin typeface="Times New Roman" panose="02020603050405020304" pitchFamily="18" charset="0"/>
                <a:cs typeface="Times New Roman" panose="02020603050405020304" pitchFamily="18" charset="0"/>
              </a:rPr>
              <a:t>đang</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hoạt</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động</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như</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thế</a:t>
            </a:r>
            <a:r>
              <a:rPr lang="en-US" sz="1600">
                <a:solidFill>
                  <a:schemeClr val="accent4">
                    <a:lumMod val="50000"/>
                  </a:schemeClr>
                </a:solidFill>
                <a:latin typeface="Times New Roman" panose="02020603050405020304" pitchFamily="18" charset="0"/>
                <a:cs typeface="Times New Roman" panose="02020603050405020304" pitchFamily="18" charset="0"/>
              </a:rPr>
              <a:t> </a:t>
            </a:r>
            <a:r>
              <a:rPr lang="en-US" sz="1600" err="1">
                <a:solidFill>
                  <a:schemeClr val="accent4">
                    <a:lumMod val="50000"/>
                  </a:schemeClr>
                </a:solidFill>
                <a:latin typeface="Times New Roman" panose="02020603050405020304" pitchFamily="18" charset="0"/>
                <a:cs typeface="Times New Roman" panose="02020603050405020304" pitchFamily="18" charset="0"/>
              </a:rPr>
              <a:t>nào</a:t>
            </a:r>
            <a:r>
              <a:rPr lang="en-US" sz="1600">
                <a:solidFill>
                  <a:schemeClr val="accent4">
                    <a:lumMod val="50000"/>
                  </a:schemeClr>
                </a:solidFill>
                <a:latin typeface="Times New Roman" panose="02020603050405020304" pitchFamily="18" charset="0"/>
                <a:cs typeface="Times New Roman" panose="02020603050405020304" pitchFamily="18" charset="0"/>
              </a:rPr>
              <a:t>. </a:t>
            </a:r>
          </a:p>
        </p:txBody>
      </p:sp>
      <p:pic>
        <p:nvPicPr>
          <p:cNvPr id="1026" name="Picture 2" descr="COVID-19's Lingering Toll On The Heart - Science Friday">
            <a:extLst>
              <a:ext uri="{FF2B5EF4-FFF2-40B4-BE49-F238E27FC236}">
                <a16:creationId xmlns:a16="http://schemas.microsoft.com/office/drawing/2014/main" id="{0A727CA8-3E52-404F-4E12-1DDAAE57B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1843" y="901738"/>
            <a:ext cx="4332157" cy="36491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A60EF91-42DB-EB27-D52E-4BE2E3D4ED68}"/>
              </a:ext>
            </a:extLst>
          </p:cNvPr>
          <p:cNvSpPr txBox="1"/>
          <p:nvPr/>
        </p:nvSpPr>
        <p:spPr>
          <a:xfrm>
            <a:off x="3537067" y="35414"/>
            <a:ext cx="1729961" cy="523220"/>
          </a:xfrm>
          <a:prstGeom prst="rect">
            <a:avLst/>
          </a:prstGeom>
          <a:noFill/>
        </p:spPr>
        <p:txBody>
          <a:bodyPr wrap="none" rtlCol="0">
            <a:spAutoFit/>
          </a:bodyPr>
          <a:lstStyle/>
          <a:p>
            <a:r>
              <a:rPr lang="en-US" sz="2800" b="1" err="1">
                <a:solidFill>
                  <a:schemeClr val="accent4">
                    <a:lumMod val="50000"/>
                  </a:schemeClr>
                </a:solidFill>
                <a:latin typeface="Times New Roman" panose="02020603050405020304" pitchFamily="18" charset="0"/>
                <a:cs typeface="Times New Roman" panose="02020603050405020304" pitchFamily="18" charset="0"/>
              </a:rPr>
              <a:t>Giới</a:t>
            </a:r>
            <a:r>
              <a:rPr lang="en-US" sz="2800" b="1">
                <a:solidFill>
                  <a:schemeClr val="accent4">
                    <a:lumMod val="50000"/>
                  </a:schemeClr>
                </a:solidFill>
                <a:latin typeface="Times New Roman" panose="02020603050405020304" pitchFamily="18" charset="0"/>
                <a:cs typeface="Times New Roman" panose="02020603050405020304" pitchFamily="18" charset="0"/>
              </a:rPr>
              <a:t> </a:t>
            </a:r>
            <a:r>
              <a:rPr lang="en-US" sz="2800" b="1" err="1">
                <a:solidFill>
                  <a:schemeClr val="accent4">
                    <a:lumMod val="50000"/>
                  </a:schemeClr>
                </a:solidFill>
                <a:latin typeface="Times New Roman" panose="02020603050405020304" pitchFamily="18" charset="0"/>
                <a:cs typeface="Times New Roman" panose="02020603050405020304" pitchFamily="18" charset="0"/>
              </a:rPr>
              <a:t>thiệu</a:t>
            </a:r>
            <a:endParaRPr lang="en-US" sz="2800" b="1">
              <a:solidFill>
                <a:schemeClr val="accent4">
                  <a:lumMod val="5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C25C7A84-A4A4-2C14-BEE6-CA29B0B7D402}"/>
              </a:ext>
            </a:extLst>
          </p:cNvPr>
          <p:cNvSpPr txBox="1"/>
          <p:nvPr/>
        </p:nvSpPr>
        <p:spPr>
          <a:xfrm>
            <a:off x="4402047" y="4843343"/>
            <a:ext cx="284052" cy="307777"/>
          </a:xfrm>
          <a:prstGeom prst="rect">
            <a:avLst/>
          </a:prstGeom>
          <a:noFill/>
        </p:spPr>
        <p:txBody>
          <a:bodyPr wrap="none" rtlCol="0">
            <a:spAutoFit/>
          </a:bodyPr>
          <a:lstStyle/>
          <a:p>
            <a:r>
              <a:rPr lang="en-US"/>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69;p29">
            <a:extLst>
              <a:ext uri="{FF2B5EF4-FFF2-40B4-BE49-F238E27FC236}">
                <a16:creationId xmlns:a16="http://schemas.microsoft.com/office/drawing/2014/main" id="{4597E0D9-3013-E7F8-6633-784B3A094133}"/>
              </a:ext>
            </a:extLst>
          </p:cNvPr>
          <p:cNvSpPr txBox="1">
            <a:spLocks/>
          </p:cNvSpPr>
          <p:nvPr/>
        </p:nvSpPr>
        <p:spPr>
          <a:xfrm>
            <a:off x="659962" y="262599"/>
            <a:ext cx="4700494" cy="74022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Livvic"/>
              <a:buNone/>
              <a:defRPr sz="2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2pPr>
            <a:lvl3pPr marR="0" lvl="2"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3pPr>
            <a:lvl4pPr marR="0" lvl="3"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4pPr>
            <a:lvl5pPr marR="0" lvl="4"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5pPr>
            <a:lvl6pPr marR="0" lvl="5"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6pPr>
            <a:lvl7pPr marR="0" lvl="6"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7pPr>
            <a:lvl8pPr marR="0" lvl="7"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8pPr>
            <a:lvl9pPr marR="0" lvl="8" algn="l" rtl="0">
              <a:lnSpc>
                <a:spcPct val="100000"/>
              </a:lnSpc>
              <a:spcBef>
                <a:spcPts val="0"/>
              </a:spcBef>
              <a:spcAft>
                <a:spcPts val="0"/>
              </a:spcAft>
              <a:buClr>
                <a:srgbClr val="000000"/>
              </a:buClr>
              <a:buSzPts val="1600"/>
              <a:buFont typeface="Livvic"/>
              <a:buNone/>
              <a:defRPr sz="1600" b="1" i="0" u="none" strike="noStrike" cap="none">
                <a:solidFill>
                  <a:srgbClr val="000000"/>
                </a:solidFill>
                <a:latin typeface="Livvic"/>
                <a:ea typeface="Livvic"/>
                <a:cs typeface="Livvic"/>
                <a:sym typeface="Livvic"/>
              </a:defRPr>
            </a:lvl9pPr>
          </a:lstStyle>
          <a:p>
            <a:r>
              <a:rPr lang="en-US"/>
              <a:t>Nguyên lý hoạt động và kết quả đo</a:t>
            </a:r>
          </a:p>
        </p:txBody>
      </p:sp>
      <p:sp>
        <p:nvSpPr>
          <p:cNvPr id="9" name="Google Shape;152;p28">
            <a:extLst>
              <a:ext uri="{FF2B5EF4-FFF2-40B4-BE49-F238E27FC236}">
                <a16:creationId xmlns:a16="http://schemas.microsoft.com/office/drawing/2014/main" id="{AD65A390-298A-17EC-582F-A82E6125F21A}"/>
              </a:ext>
            </a:extLst>
          </p:cNvPr>
          <p:cNvSpPr txBox="1">
            <a:spLocks/>
          </p:cNvSpPr>
          <p:nvPr/>
        </p:nvSpPr>
        <p:spPr>
          <a:xfrm>
            <a:off x="92869" y="262599"/>
            <a:ext cx="1134187" cy="42624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3200" b="1">
                <a:solidFill>
                  <a:schemeClr val="accent1">
                    <a:lumMod val="75000"/>
                  </a:schemeClr>
                </a:solidFill>
                <a:latin typeface="Livvic" pitchFamily="2" charset="0"/>
                <a:cs typeface="Times New Roman" panose="02020603050405020304" pitchFamily="18" charset="0"/>
              </a:rPr>
              <a:t>03</a:t>
            </a:r>
          </a:p>
        </p:txBody>
      </p:sp>
      <p:cxnSp>
        <p:nvCxnSpPr>
          <p:cNvPr id="10" name="Straight Connector 9">
            <a:extLst>
              <a:ext uri="{FF2B5EF4-FFF2-40B4-BE49-F238E27FC236}">
                <a16:creationId xmlns:a16="http://schemas.microsoft.com/office/drawing/2014/main" id="{32B543C6-784B-F849-D32A-BC9DC89C9DDC}"/>
              </a:ext>
            </a:extLst>
          </p:cNvPr>
          <p:cNvCxnSpPr>
            <a:cxnSpLocks/>
          </p:cNvCxnSpPr>
          <p:nvPr/>
        </p:nvCxnSpPr>
        <p:spPr>
          <a:xfrm>
            <a:off x="181050" y="1123326"/>
            <a:ext cx="4254279" cy="0"/>
          </a:xfrm>
          <a:prstGeom prst="line">
            <a:avLst/>
          </a:prstGeom>
          <a:ln w="28575"/>
        </p:spPr>
        <p:style>
          <a:lnRef idx="1">
            <a:schemeClr val="accent4"/>
          </a:lnRef>
          <a:fillRef idx="0">
            <a:schemeClr val="accent4"/>
          </a:fillRef>
          <a:effectRef idx="0">
            <a:schemeClr val="accent4"/>
          </a:effectRef>
          <a:fontRef idx="minor">
            <a:schemeClr val="tx1"/>
          </a:fontRef>
        </p:style>
      </p:cxnSp>
      <p:pic>
        <p:nvPicPr>
          <p:cNvPr id="15" name="Picture 14">
            <a:extLst>
              <a:ext uri="{FF2B5EF4-FFF2-40B4-BE49-F238E27FC236}">
                <a16:creationId xmlns:a16="http://schemas.microsoft.com/office/drawing/2014/main" id="{A71226C4-8446-68A0-C5A8-74BCF0CDBA8F}"/>
              </a:ext>
            </a:extLst>
          </p:cNvPr>
          <p:cNvPicPr>
            <a:picLocks noChangeAspect="1"/>
          </p:cNvPicPr>
          <p:nvPr/>
        </p:nvPicPr>
        <p:blipFill>
          <a:blip r:embed="rId2"/>
          <a:stretch>
            <a:fillRect/>
          </a:stretch>
        </p:blipFill>
        <p:spPr>
          <a:xfrm>
            <a:off x="5297640" y="2788920"/>
            <a:ext cx="3708593" cy="2354580"/>
          </a:xfrm>
          <a:prstGeom prst="rect">
            <a:avLst/>
          </a:prstGeom>
        </p:spPr>
      </p:pic>
      <p:sp>
        <p:nvSpPr>
          <p:cNvPr id="17" name="TextBox 16">
            <a:extLst>
              <a:ext uri="{FF2B5EF4-FFF2-40B4-BE49-F238E27FC236}">
                <a16:creationId xmlns:a16="http://schemas.microsoft.com/office/drawing/2014/main" id="{5AAFD22A-B2E6-3E5B-130D-5717AF96996F}"/>
              </a:ext>
            </a:extLst>
          </p:cNvPr>
          <p:cNvSpPr txBox="1"/>
          <p:nvPr/>
        </p:nvSpPr>
        <p:spPr>
          <a:xfrm>
            <a:off x="285980" y="1325077"/>
            <a:ext cx="4601980" cy="3970318"/>
          </a:xfrm>
          <a:prstGeom prst="rect">
            <a:avLst/>
          </a:prstGeom>
          <a:noFill/>
        </p:spPr>
        <p:txBody>
          <a:bodyPr wrap="square">
            <a:spAutoFit/>
          </a:bodyPr>
          <a:lstStyle/>
          <a:p>
            <a:r>
              <a:rPr lang="en-US" sz="1200">
                <a:latin typeface="Times New Roman" panose="02020603050405020304" pitchFamily="18" charset="0"/>
                <a:cs typeface="Times New Roman" panose="02020603050405020304" pitchFamily="18" charset="0"/>
              </a:rPr>
              <a:t>Để tìm nồng độ oxy trong máu (%), điều quan trọng đầu tiên cần biết là bên trong huyết sắc tố của chúng ta chịu trách nhiệm mang oxy ánh sáng từ cảm biến sẽ đi qua máu trong ngón tay. Điều này được sử dụng để phát hiện lượng oxy bằng cách đo những thay đổi trong sự hấp thụ ánh sáng trong cả máu oxy và khử oxy. Cảm biến MAX30100 bao gồm hai đèn LED (Đỏ và IR) và một diode quang. Cả hai đèn LED này đều được sử dụng để đo SPO2.</a:t>
            </a:r>
          </a:p>
          <a:p>
            <a:r>
              <a:rPr lang="vi-VN" sz="1200">
                <a:latin typeface="Times New Roman" panose="02020603050405020304" pitchFamily="18" charset="0"/>
                <a:cs typeface="Times New Roman" panose="02020603050405020304" pitchFamily="18" charset="0"/>
              </a:rPr>
              <a:t>Một diode phát ánh sáng đỏ (650 nm) và một diode phát ánh sáng hồng ngoại (940 nm) đi qua ngón tay và được thu lại bởi một diode thu quang. Ánh sáng thu được sẽ được chuyển thành điện áp, khuếch đại, lọc và hiển thị</a:t>
            </a:r>
            <a:r>
              <a:rPr lang="en-US" sz="1200">
                <a:latin typeface="Times New Roman" panose="02020603050405020304" pitchFamily="18" charset="0"/>
                <a:cs typeface="Times New Roman" panose="02020603050405020304" pitchFamily="18" charset="0"/>
              </a:rPr>
              <a:t>.</a:t>
            </a:r>
          </a:p>
          <a:p>
            <a:r>
              <a:rPr lang="en-US" sz="1200">
                <a:latin typeface="Times New Roman" panose="02020603050405020304" pitchFamily="18" charset="0"/>
                <a:cs typeface="Times New Roman" panose="02020603050405020304" pitchFamily="18" charset="0"/>
              </a:rPr>
              <a:t>- </a:t>
            </a:r>
            <a:r>
              <a:rPr lang="en-US" sz="1200" b="1">
                <a:latin typeface="Times New Roman" panose="02020603050405020304" pitchFamily="18" charset="0"/>
                <a:cs typeface="Times New Roman" panose="02020603050405020304" pitchFamily="18" charset="0"/>
              </a:rPr>
              <a:t>Hemoglobin oxy hóa </a:t>
            </a:r>
            <a:r>
              <a:rPr lang="en-US" sz="1200">
                <a:latin typeface="Times New Roman" panose="02020603050405020304" pitchFamily="18" charset="0"/>
                <a:cs typeface="Times New Roman" panose="02020603050405020304" pitchFamily="18" charset="0"/>
              </a:rPr>
              <a:t>hấp thụ nhiều ánh sáng hồng ngoại hơn và phản xạ lại ánh sáng đỏ.</a:t>
            </a:r>
          </a:p>
          <a:p>
            <a:r>
              <a:rPr lang="en-US" sz="1200">
                <a:latin typeface="Times New Roman" panose="02020603050405020304" pitchFamily="18" charset="0"/>
                <a:cs typeface="Times New Roman" panose="02020603050405020304" pitchFamily="18" charset="0"/>
              </a:rPr>
              <a:t> - </a:t>
            </a:r>
            <a:r>
              <a:rPr lang="en-US" sz="1200" b="1">
                <a:latin typeface="Times New Roman" panose="02020603050405020304" pitchFamily="18" charset="0"/>
                <a:cs typeface="Times New Roman" panose="02020603050405020304" pitchFamily="18" charset="0"/>
              </a:rPr>
              <a:t>hemoglobin khử oxy </a:t>
            </a:r>
            <a:r>
              <a:rPr lang="en-US" sz="1200">
                <a:latin typeface="Times New Roman" panose="02020603050405020304" pitchFamily="18" charset="0"/>
                <a:cs typeface="Times New Roman" panose="02020603050405020304" pitchFamily="18" charset="0"/>
              </a:rPr>
              <a:t>hấp thụ nhiều ánh sáng đỏ hơn và phản xạ lại ánh sáng hồng ngoại. </a:t>
            </a:r>
          </a:p>
          <a:p>
            <a:r>
              <a:rPr lang="en-US" sz="1200">
                <a:latin typeface="Times New Roman" panose="02020603050405020304" pitchFamily="18" charset="0"/>
                <a:cs typeface="Times New Roman" panose="02020603050405020304" pitchFamily="18" charset="0"/>
              </a:rPr>
              <a:t>=&gt; Ánh sáng phản xạ được đo bằng bộ tách sóng quang. Cảm biến MAX30100 đọc các mức hấp thụ khác nhau này để tìm nồng độ oxy trong máu (SPO2). Tỷ lệ IR và ánh sáng đỏ mà bộ tách sóng quang nhận được cho chúng ta nồng độ oxy trong máu.</a:t>
            </a:r>
          </a:p>
          <a:p>
            <a:endParaRPr lang="en-US" sz="1200">
              <a:latin typeface="Times New Roman" panose="02020603050405020304" pitchFamily="18" charset="0"/>
              <a:cs typeface="Times New Roman" panose="02020603050405020304" pitchFamily="18" charset="0"/>
            </a:endParaRPr>
          </a:p>
          <a:p>
            <a:endParaRPr lang="en-US" sz="1200">
              <a:latin typeface="Times New Roman" panose="02020603050405020304" pitchFamily="18" charset="0"/>
              <a:cs typeface="Times New Roman" panose="02020603050405020304" pitchFamily="18" charset="0"/>
            </a:endParaRPr>
          </a:p>
        </p:txBody>
      </p:sp>
      <p:pic>
        <p:nvPicPr>
          <p:cNvPr id="1026" name="Picture 2" descr="graph_animation">
            <a:extLst>
              <a:ext uri="{FF2B5EF4-FFF2-40B4-BE49-F238E27FC236}">
                <a16:creationId xmlns:a16="http://schemas.microsoft.com/office/drawing/2014/main" id="{70C39047-DD72-38BB-3D04-074E6F1CF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640" y="262599"/>
            <a:ext cx="3427260" cy="241201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2CC36ED-7343-CA1B-F636-BA5BC4A575BD}"/>
              </a:ext>
            </a:extLst>
          </p:cNvPr>
          <p:cNvSpPr txBox="1"/>
          <p:nvPr/>
        </p:nvSpPr>
        <p:spPr>
          <a:xfrm>
            <a:off x="4402047" y="4843343"/>
            <a:ext cx="383438" cy="307777"/>
          </a:xfrm>
          <a:prstGeom prst="rect">
            <a:avLst/>
          </a:prstGeom>
          <a:noFill/>
        </p:spPr>
        <p:txBody>
          <a:bodyPr wrap="none" rtlCol="0">
            <a:spAutoFit/>
          </a:bodyPr>
          <a:lstStyle/>
          <a:p>
            <a:r>
              <a:rPr lang="en-US"/>
              <a:t>19</a:t>
            </a:r>
          </a:p>
        </p:txBody>
      </p:sp>
    </p:spTree>
    <p:extLst>
      <p:ext uri="{BB962C8B-B14F-4D97-AF65-F5344CB8AC3E}">
        <p14:creationId xmlns:p14="http://schemas.microsoft.com/office/powerpoint/2010/main" val="3952065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6CFE57-E6B3-A26B-1045-522C4D659D3B}"/>
              </a:ext>
            </a:extLst>
          </p:cNvPr>
          <p:cNvSpPr txBox="1"/>
          <p:nvPr/>
        </p:nvSpPr>
        <p:spPr>
          <a:xfrm>
            <a:off x="337280" y="238251"/>
            <a:ext cx="4572000" cy="3108543"/>
          </a:xfrm>
          <a:prstGeom prst="rect">
            <a:avLst/>
          </a:prstGeom>
          <a:noFill/>
        </p:spPr>
        <p:txBody>
          <a:bodyPr wrap="square">
            <a:spAutoFit/>
          </a:bodyPr>
          <a:lstStyle/>
          <a:p>
            <a:r>
              <a:rPr lang="en-US">
                <a:latin typeface="Times New Roman" panose="02020603050405020304" pitchFamily="18" charset="0"/>
                <a:cs typeface="Times New Roman" panose="02020603050405020304" pitchFamily="18" charset="0"/>
              </a:rPr>
              <a:t>Để đo nhịp tim, không cần đèn LED Đỏ, chỉ cần đèn LED hồng ngoại( IR ). </a:t>
            </a:r>
          </a:p>
          <a:p>
            <a:pPr marL="285750" indent="-285750">
              <a:buFontTx/>
              <a:buChar char="-"/>
            </a:pPr>
            <a:r>
              <a:rPr lang="en-US">
                <a:latin typeface="Times New Roman" panose="02020603050405020304" pitchFamily="18" charset="0"/>
                <a:cs typeface="Times New Roman" panose="02020603050405020304" pitchFamily="18" charset="0"/>
              </a:rPr>
              <a:t>Do huyết sắc tố oxy hấp thụ nhiều ánh sáng hồng ngoại hơn. </a:t>
            </a:r>
          </a:p>
          <a:p>
            <a:pPr marL="285750" indent="-285750">
              <a:buFontTx/>
              <a:buChar char="-"/>
            </a:pPr>
            <a:r>
              <a:rPr lang="en-US">
                <a:latin typeface="Times New Roman" panose="02020603050405020304" pitchFamily="18" charset="0"/>
                <a:cs typeface="Times New Roman" panose="02020603050405020304" pitchFamily="18" charset="0"/>
              </a:rPr>
              <a:t>Nhịp tim là tỷ lệ thời gian giữa hai nhịp tim liên tiếp. </a:t>
            </a:r>
          </a:p>
          <a:p>
            <a:pPr marL="285750" indent="-285750">
              <a:buFontTx/>
              <a:buChar char="-"/>
            </a:pPr>
            <a:r>
              <a:rPr lang="en-US">
                <a:latin typeface="Times New Roman" panose="02020603050405020304" pitchFamily="18" charset="0"/>
                <a:cs typeface="Times New Roman" panose="02020603050405020304" pitchFamily="18" charset="0"/>
              </a:rPr>
              <a:t>Khi một ngón tay được đặt trước cảm biến xung này thì sự phản xạ của ánh sáng hồng ngoại được thay đổi dựa trên thể tích thay đổi máu bên trong các mạch mao mạch. Điều này có nghĩa là trong nhịp tim, thể tích máu trong các mạch mao mạch sẽ cao và sau đó sẽ thấp sau mỗi nhịp tim. Vì vậy, bằng cách thay đổi âm lượng này, đèn LED được thay đổi. Sự thay đổi này của đèn LED đo nhịp tim của ngón tay. Hiện tượng này được gọi là 'Photoplethysmogram.'</a:t>
            </a:r>
          </a:p>
        </p:txBody>
      </p:sp>
      <p:pic>
        <p:nvPicPr>
          <p:cNvPr id="9" name="Picture 8">
            <a:extLst>
              <a:ext uri="{FF2B5EF4-FFF2-40B4-BE49-F238E27FC236}">
                <a16:creationId xmlns:a16="http://schemas.microsoft.com/office/drawing/2014/main" id="{21EF41A5-2DD7-E2C3-850D-B50FAFFA49C4}"/>
              </a:ext>
            </a:extLst>
          </p:cNvPr>
          <p:cNvPicPr>
            <a:picLocks noChangeAspect="1"/>
          </p:cNvPicPr>
          <p:nvPr/>
        </p:nvPicPr>
        <p:blipFill>
          <a:blip r:embed="rId2"/>
          <a:stretch>
            <a:fillRect/>
          </a:stretch>
        </p:blipFill>
        <p:spPr>
          <a:xfrm>
            <a:off x="6930568" y="0"/>
            <a:ext cx="1771223" cy="2375941"/>
          </a:xfrm>
          <a:prstGeom prst="rect">
            <a:avLst/>
          </a:prstGeom>
        </p:spPr>
      </p:pic>
      <p:sp>
        <p:nvSpPr>
          <p:cNvPr id="2" name="TextBox 1">
            <a:extLst>
              <a:ext uri="{FF2B5EF4-FFF2-40B4-BE49-F238E27FC236}">
                <a16:creationId xmlns:a16="http://schemas.microsoft.com/office/drawing/2014/main" id="{EA308C98-7A84-06B5-9BDA-8A4B45CE395A}"/>
              </a:ext>
            </a:extLst>
          </p:cNvPr>
          <p:cNvSpPr txBox="1"/>
          <p:nvPr/>
        </p:nvSpPr>
        <p:spPr>
          <a:xfrm>
            <a:off x="4402047" y="4843343"/>
            <a:ext cx="383438" cy="307777"/>
          </a:xfrm>
          <a:prstGeom prst="rect">
            <a:avLst/>
          </a:prstGeom>
          <a:noFill/>
        </p:spPr>
        <p:txBody>
          <a:bodyPr wrap="none" rtlCol="0">
            <a:spAutoFit/>
          </a:bodyPr>
          <a:lstStyle/>
          <a:p>
            <a:r>
              <a:rPr lang="en-US"/>
              <a:t>20</a:t>
            </a:r>
          </a:p>
        </p:txBody>
      </p:sp>
    </p:spTree>
    <p:extLst>
      <p:ext uri="{BB962C8B-B14F-4D97-AF65-F5344CB8AC3E}">
        <p14:creationId xmlns:p14="http://schemas.microsoft.com/office/powerpoint/2010/main" val="21208280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34A1159-5768-14BE-B9B6-9AF96E6948CB}"/>
              </a:ext>
            </a:extLst>
          </p:cNvPr>
          <p:cNvSpPr txBox="1"/>
          <p:nvPr/>
        </p:nvSpPr>
        <p:spPr>
          <a:xfrm>
            <a:off x="457200" y="172387"/>
            <a:ext cx="1351652" cy="369332"/>
          </a:xfrm>
          <a:prstGeom prst="rect">
            <a:avLst/>
          </a:prstGeom>
          <a:noFill/>
        </p:spPr>
        <p:txBody>
          <a:bodyPr wrap="none" rtlCol="0">
            <a:spAutoFit/>
          </a:bodyPr>
          <a:lstStyle/>
          <a:p>
            <a:r>
              <a:rPr lang="en-US" sz="1800" b="1">
                <a:latin typeface="Times New Roman" panose="02020603050405020304" pitchFamily="18" charset="0"/>
                <a:cs typeface="Times New Roman" panose="02020603050405020304" pitchFamily="18" charset="0"/>
              </a:rPr>
              <a:t>Kết quả đo:</a:t>
            </a:r>
          </a:p>
        </p:txBody>
      </p:sp>
      <p:pic>
        <p:nvPicPr>
          <p:cNvPr id="2" name="6317431077452080112">
            <a:hlinkClick r:id="" action="ppaction://media"/>
            <a:extLst>
              <a:ext uri="{FF2B5EF4-FFF2-40B4-BE49-F238E27FC236}">
                <a16:creationId xmlns:a16="http://schemas.microsoft.com/office/drawing/2014/main" id="{2382105A-2ACB-802E-BDDF-85F46902C25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242674" y="600544"/>
            <a:ext cx="6507163" cy="3657600"/>
          </a:xfrm>
          <a:prstGeom prst="rect">
            <a:avLst/>
          </a:prstGeom>
        </p:spPr>
      </p:pic>
      <p:sp>
        <p:nvSpPr>
          <p:cNvPr id="3" name="TextBox 2">
            <a:extLst>
              <a:ext uri="{FF2B5EF4-FFF2-40B4-BE49-F238E27FC236}">
                <a16:creationId xmlns:a16="http://schemas.microsoft.com/office/drawing/2014/main" id="{BD784050-768E-2EBF-4023-7C1EBCA66894}"/>
              </a:ext>
            </a:extLst>
          </p:cNvPr>
          <p:cNvSpPr txBox="1"/>
          <p:nvPr/>
        </p:nvSpPr>
        <p:spPr>
          <a:xfrm>
            <a:off x="4402047" y="4843343"/>
            <a:ext cx="383438" cy="307777"/>
          </a:xfrm>
          <a:prstGeom prst="rect">
            <a:avLst/>
          </a:prstGeom>
          <a:noFill/>
        </p:spPr>
        <p:txBody>
          <a:bodyPr wrap="none" rtlCol="0">
            <a:spAutoFit/>
          </a:bodyPr>
          <a:lstStyle/>
          <a:p>
            <a:r>
              <a:rPr lang="en-US"/>
              <a:t>21</a:t>
            </a:r>
          </a:p>
        </p:txBody>
      </p:sp>
    </p:spTree>
    <p:extLst>
      <p:ext uri="{BB962C8B-B14F-4D97-AF65-F5344CB8AC3E}">
        <p14:creationId xmlns:p14="http://schemas.microsoft.com/office/powerpoint/2010/main" val="3137684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7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4878">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27;p34">
            <a:extLst>
              <a:ext uri="{FF2B5EF4-FFF2-40B4-BE49-F238E27FC236}">
                <a16:creationId xmlns:a16="http://schemas.microsoft.com/office/drawing/2014/main" id="{D72C622F-9A25-4B8F-6CDC-FB423F39F524}"/>
              </a:ext>
            </a:extLst>
          </p:cNvPr>
          <p:cNvSpPr txBox="1">
            <a:spLocks noGrp="1"/>
          </p:cNvSpPr>
          <p:nvPr>
            <p:ph type="ctrTitle"/>
          </p:nvPr>
        </p:nvSpPr>
        <p:spPr>
          <a:xfrm>
            <a:off x="0" y="0"/>
            <a:ext cx="3477719" cy="54714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accent1">
                    <a:lumMod val="50000"/>
                  </a:schemeClr>
                </a:solidFill>
              </a:rPr>
              <a:t>04 </a:t>
            </a:r>
            <a:r>
              <a:rPr lang="en-US">
                <a:solidFill>
                  <a:schemeClr val="accent1">
                    <a:lumMod val="50000"/>
                  </a:schemeClr>
                </a:solidFill>
              </a:rPr>
              <a:t>Kết luận</a:t>
            </a:r>
            <a:endParaRPr>
              <a:solidFill>
                <a:schemeClr val="accent1">
                  <a:lumMod val="50000"/>
                </a:schemeClr>
              </a:solidFill>
            </a:endParaRPr>
          </a:p>
        </p:txBody>
      </p:sp>
      <p:cxnSp>
        <p:nvCxnSpPr>
          <p:cNvPr id="6" name="Straight Connector 5">
            <a:extLst>
              <a:ext uri="{FF2B5EF4-FFF2-40B4-BE49-F238E27FC236}">
                <a16:creationId xmlns:a16="http://schemas.microsoft.com/office/drawing/2014/main" id="{5EA98083-5558-D797-23B1-CC6F694F1548}"/>
              </a:ext>
            </a:extLst>
          </p:cNvPr>
          <p:cNvCxnSpPr>
            <a:cxnSpLocks/>
          </p:cNvCxnSpPr>
          <p:nvPr/>
        </p:nvCxnSpPr>
        <p:spPr>
          <a:xfrm>
            <a:off x="187378" y="524655"/>
            <a:ext cx="168639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A227B78-D6D9-A4E5-4B0E-D5B37B317524}"/>
              </a:ext>
            </a:extLst>
          </p:cNvPr>
          <p:cNvSpPr txBox="1"/>
          <p:nvPr/>
        </p:nvSpPr>
        <p:spPr>
          <a:xfrm>
            <a:off x="479686" y="1394084"/>
            <a:ext cx="8021134" cy="2585323"/>
          </a:xfrm>
          <a:prstGeom prst="rect">
            <a:avLst/>
          </a:prstGeom>
          <a:noFill/>
        </p:spPr>
        <p:txBody>
          <a:bodyPr wrap="square" rtlCol="0">
            <a:spAutoFit/>
          </a:bodyPr>
          <a:lstStyle/>
          <a:p>
            <a:pPr marL="285750" indent="-285750">
              <a:buFontTx/>
              <a:buChar char="-"/>
            </a:pPr>
            <a:r>
              <a:rPr lang="en-US" sz="1800">
                <a:solidFill>
                  <a:schemeClr val="accent1">
                    <a:lumMod val="50000"/>
                  </a:schemeClr>
                </a:solidFill>
                <a:latin typeface="Times New Roman" panose="02020603050405020304" pitchFamily="18" charset="0"/>
                <a:cs typeface="Times New Roman" panose="02020603050405020304" pitchFamily="18" charset="0"/>
              </a:rPr>
              <a:t>Thiết bị sẽ đo nhịp tim và spo2 liên tục khi đặt ngón tay lên cảm biến.</a:t>
            </a:r>
          </a:p>
          <a:p>
            <a:pPr marL="285750" indent="-285750">
              <a:buFontTx/>
              <a:buChar char="-"/>
            </a:pPr>
            <a:r>
              <a:rPr lang="en-US" sz="1800">
                <a:solidFill>
                  <a:schemeClr val="accent1">
                    <a:lumMod val="50000"/>
                  </a:schemeClr>
                </a:solidFill>
                <a:latin typeface="Times New Roman" panose="02020603050405020304" pitchFamily="18" charset="0"/>
                <a:cs typeface="Times New Roman" panose="02020603050405020304" pitchFamily="18" charset="0"/>
              </a:rPr>
              <a:t>Kết quả Spo2 hiển thị ổn định ở mức 97%</a:t>
            </a:r>
          </a:p>
          <a:p>
            <a:pPr marL="285750" indent="-285750">
              <a:buFontTx/>
              <a:buChar char="-"/>
            </a:pPr>
            <a:r>
              <a:rPr lang="en-US" sz="1800">
                <a:solidFill>
                  <a:schemeClr val="accent1">
                    <a:lumMod val="50000"/>
                  </a:schemeClr>
                </a:solidFill>
                <a:latin typeface="Times New Roman" panose="02020603050405020304" pitchFamily="18" charset="0"/>
                <a:cs typeface="Times New Roman" panose="02020603050405020304" pitchFamily="18" charset="0"/>
              </a:rPr>
              <a:t>Kết quả đo nhịp tim (bpm) không ổn định, thay đổi giá trị liên tục từ 60bpm – 180bpm. Kết quả này có thể là sai vì có sự sai lệch với kết thiết bị khác và lỗi là do cảm biến max30100 không ổn định.</a:t>
            </a:r>
          </a:p>
          <a:p>
            <a:pPr marL="285750" indent="-285750">
              <a:buFontTx/>
              <a:buChar char="-"/>
            </a:pPr>
            <a:r>
              <a:rPr lang="en-US" sz="1800">
                <a:solidFill>
                  <a:schemeClr val="accent1">
                    <a:lumMod val="50000"/>
                  </a:schemeClr>
                </a:solidFill>
                <a:latin typeface="Times New Roman" panose="02020603050405020304" pitchFamily="18" charset="0"/>
                <a:cs typeface="Times New Roman" panose="02020603050405020304" pitchFamily="18" charset="0"/>
              </a:rPr>
              <a:t>Chỉ phù hợp để làm thí nghiệm chứ không thể so sánh với các thiết bị đo ngoài thị trường. ( chi phí thiết kế ra đắt hơn so với thiết bị ngoài thị trường và không được ổn định.)</a:t>
            </a:r>
          </a:p>
          <a:p>
            <a:endParaRPr lang="en-US" sz="180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01AE048-A61B-D45F-F3FE-52B652D46A09}"/>
              </a:ext>
            </a:extLst>
          </p:cNvPr>
          <p:cNvSpPr txBox="1"/>
          <p:nvPr/>
        </p:nvSpPr>
        <p:spPr>
          <a:xfrm>
            <a:off x="4402047" y="4843343"/>
            <a:ext cx="383438" cy="307777"/>
          </a:xfrm>
          <a:prstGeom prst="rect">
            <a:avLst/>
          </a:prstGeom>
          <a:noFill/>
        </p:spPr>
        <p:txBody>
          <a:bodyPr wrap="none" rtlCol="0">
            <a:spAutoFit/>
          </a:bodyPr>
          <a:lstStyle/>
          <a:p>
            <a:r>
              <a:rPr lang="en-US"/>
              <a:t>22</a:t>
            </a:r>
          </a:p>
        </p:txBody>
      </p:sp>
    </p:spTree>
    <p:extLst>
      <p:ext uri="{BB962C8B-B14F-4D97-AF65-F5344CB8AC3E}">
        <p14:creationId xmlns:p14="http://schemas.microsoft.com/office/powerpoint/2010/main" val="388731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A1FAFF9-BC24-F0E4-0C79-DEC097FA9BB7}"/>
              </a:ext>
            </a:extLst>
          </p:cNvPr>
          <p:cNvSpPr txBox="1"/>
          <p:nvPr/>
        </p:nvSpPr>
        <p:spPr>
          <a:xfrm>
            <a:off x="2525843" y="1791323"/>
            <a:ext cx="4390946" cy="1200329"/>
          </a:xfrm>
          <a:prstGeom prst="rect">
            <a:avLst/>
          </a:prstGeom>
          <a:noFill/>
        </p:spPr>
        <p:txBody>
          <a:bodyPr wrap="none" rtlCol="0">
            <a:spAutoFit/>
          </a:bodyPr>
          <a:lstStyle/>
          <a:p>
            <a:r>
              <a:rPr lang="en-US" sz="7200" b="1">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1097607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p27">
            <a:extLst>
              <a:ext uri="{FF2B5EF4-FFF2-40B4-BE49-F238E27FC236}">
                <a16:creationId xmlns:a16="http://schemas.microsoft.com/office/drawing/2014/main" id="{035022F5-B7F2-4C50-7755-6A22C168AC98}"/>
              </a:ext>
            </a:extLst>
          </p:cNvPr>
          <p:cNvSpPr/>
          <p:nvPr/>
        </p:nvSpPr>
        <p:spPr>
          <a:xfrm rot="-5400000" flipH="1">
            <a:off x="4408553" y="-3460188"/>
            <a:ext cx="494677" cy="7862291"/>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36;p27">
            <a:extLst>
              <a:ext uri="{FF2B5EF4-FFF2-40B4-BE49-F238E27FC236}">
                <a16:creationId xmlns:a16="http://schemas.microsoft.com/office/drawing/2014/main" id="{2DD4A6C4-3546-6E24-1C7F-56D313284B41}"/>
              </a:ext>
            </a:extLst>
          </p:cNvPr>
          <p:cNvSpPr txBox="1">
            <a:spLocks noGrp="1"/>
          </p:cNvSpPr>
          <p:nvPr>
            <p:ph type="ctrTitle"/>
          </p:nvPr>
        </p:nvSpPr>
        <p:spPr>
          <a:xfrm>
            <a:off x="1844221" y="152230"/>
            <a:ext cx="5623342" cy="63745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800" err="1">
                <a:solidFill>
                  <a:schemeClr val="bg1"/>
                </a:solidFill>
                <a:latin typeface="Times New Roman" panose="02020603050405020304" pitchFamily="18" charset="0"/>
                <a:cs typeface="Times New Roman" panose="02020603050405020304" pitchFamily="18" charset="0"/>
              </a:rPr>
              <a:t>Thiết</a:t>
            </a:r>
            <a:r>
              <a:rPr lang="en-US" sz="2800">
                <a:solidFill>
                  <a:schemeClr val="bg1"/>
                </a:solidFill>
                <a:latin typeface="Times New Roman" panose="02020603050405020304" pitchFamily="18" charset="0"/>
                <a:cs typeface="Times New Roman" panose="02020603050405020304" pitchFamily="18" charset="0"/>
              </a:rPr>
              <a:t> </a:t>
            </a:r>
            <a:r>
              <a:rPr lang="en-US" sz="2800" err="1">
                <a:solidFill>
                  <a:schemeClr val="bg1"/>
                </a:solidFill>
                <a:latin typeface="Times New Roman" panose="02020603050405020304" pitchFamily="18" charset="0"/>
                <a:cs typeface="Times New Roman" panose="02020603050405020304" pitchFamily="18" charset="0"/>
              </a:rPr>
              <a:t>kế</a:t>
            </a:r>
            <a:r>
              <a:rPr lang="en-US" sz="2800">
                <a:solidFill>
                  <a:schemeClr val="bg1"/>
                </a:solidFill>
                <a:latin typeface="Times New Roman" panose="02020603050405020304" pitchFamily="18" charset="0"/>
                <a:cs typeface="Times New Roman" panose="02020603050405020304" pitchFamily="18" charset="0"/>
              </a:rPr>
              <a:t> </a:t>
            </a:r>
            <a:r>
              <a:rPr lang="en-US" sz="2800" err="1">
                <a:solidFill>
                  <a:schemeClr val="bg1"/>
                </a:solidFill>
                <a:latin typeface="Times New Roman" panose="02020603050405020304" pitchFamily="18" charset="0"/>
                <a:cs typeface="Times New Roman" panose="02020603050405020304" pitchFamily="18" charset="0"/>
              </a:rPr>
              <a:t>mạch</a:t>
            </a:r>
            <a:r>
              <a:rPr lang="en-US" sz="2800">
                <a:solidFill>
                  <a:schemeClr val="bg1"/>
                </a:solidFill>
                <a:latin typeface="Times New Roman" panose="02020603050405020304" pitchFamily="18" charset="0"/>
                <a:cs typeface="Times New Roman" panose="02020603050405020304" pitchFamily="18" charset="0"/>
              </a:rPr>
              <a:t> </a:t>
            </a:r>
            <a:r>
              <a:rPr lang="en-US" sz="2800" err="1">
                <a:solidFill>
                  <a:schemeClr val="bg1"/>
                </a:solidFill>
                <a:latin typeface="Times New Roman" panose="02020603050405020304" pitchFamily="18" charset="0"/>
                <a:cs typeface="Times New Roman" panose="02020603050405020304" pitchFamily="18" charset="0"/>
              </a:rPr>
              <a:t>đo</a:t>
            </a:r>
            <a:r>
              <a:rPr lang="en-US" sz="2800">
                <a:solidFill>
                  <a:schemeClr val="bg1"/>
                </a:solidFill>
                <a:latin typeface="Times New Roman" panose="02020603050405020304" pitchFamily="18" charset="0"/>
                <a:cs typeface="Times New Roman" panose="02020603050405020304" pitchFamily="18" charset="0"/>
              </a:rPr>
              <a:t> Spo2 </a:t>
            </a:r>
            <a:r>
              <a:rPr lang="en-US" sz="2800" err="1">
                <a:solidFill>
                  <a:schemeClr val="bg1"/>
                </a:solidFill>
                <a:latin typeface="Times New Roman" panose="02020603050405020304" pitchFamily="18" charset="0"/>
                <a:cs typeface="Times New Roman" panose="02020603050405020304" pitchFamily="18" charset="0"/>
              </a:rPr>
              <a:t>và</a:t>
            </a:r>
            <a:r>
              <a:rPr lang="en-US" sz="2800">
                <a:solidFill>
                  <a:schemeClr val="bg1"/>
                </a:solidFill>
                <a:latin typeface="Times New Roman" panose="02020603050405020304" pitchFamily="18" charset="0"/>
                <a:cs typeface="Times New Roman" panose="02020603050405020304" pitchFamily="18" charset="0"/>
              </a:rPr>
              <a:t> </a:t>
            </a:r>
            <a:r>
              <a:rPr lang="en-US" sz="2800" err="1">
                <a:solidFill>
                  <a:schemeClr val="bg1"/>
                </a:solidFill>
                <a:latin typeface="Times New Roman" panose="02020603050405020304" pitchFamily="18" charset="0"/>
                <a:cs typeface="Times New Roman" panose="02020603050405020304" pitchFamily="18" charset="0"/>
              </a:rPr>
              <a:t>nhịp</a:t>
            </a:r>
            <a:r>
              <a:rPr lang="en-US" sz="2800">
                <a:solidFill>
                  <a:schemeClr val="bg1"/>
                </a:solidFill>
                <a:latin typeface="Times New Roman" panose="02020603050405020304" pitchFamily="18" charset="0"/>
                <a:cs typeface="Times New Roman" panose="02020603050405020304" pitchFamily="18" charset="0"/>
              </a:rPr>
              <a:t> </a:t>
            </a:r>
            <a:r>
              <a:rPr lang="en-US" sz="2800" err="1">
                <a:solidFill>
                  <a:schemeClr val="bg1"/>
                </a:solidFill>
                <a:latin typeface="Times New Roman" panose="02020603050405020304" pitchFamily="18" charset="0"/>
                <a:cs typeface="Times New Roman" panose="02020603050405020304" pitchFamily="18" charset="0"/>
              </a:rPr>
              <a:t>tim</a:t>
            </a:r>
            <a:endParaRPr sz="2800">
              <a:solidFill>
                <a:schemeClr val="bg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D5E605A0-6374-2AE0-6965-7B2368BF0F33}"/>
              </a:ext>
            </a:extLst>
          </p:cNvPr>
          <p:cNvPicPr>
            <a:picLocks noChangeAspect="1"/>
          </p:cNvPicPr>
          <p:nvPr/>
        </p:nvPicPr>
        <p:blipFill>
          <a:blip r:embed="rId2"/>
          <a:stretch>
            <a:fillRect/>
          </a:stretch>
        </p:blipFill>
        <p:spPr>
          <a:xfrm>
            <a:off x="1017360" y="932961"/>
            <a:ext cx="7109279" cy="3277578"/>
          </a:xfrm>
          <a:prstGeom prst="rect">
            <a:avLst/>
          </a:prstGeom>
        </p:spPr>
      </p:pic>
      <p:sp>
        <p:nvSpPr>
          <p:cNvPr id="7" name="TextBox 6">
            <a:extLst>
              <a:ext uri="{FF2B5EF4-FFF2-40B4-BE49-F238E27FC236}">
                <a16:creationId xmlns:a16="http://schemas.microsoft.com/office/drawing/2014/main" id="{8FE7BC9E-8E0F-2FAB-9403-443F27A607D9}"/>
              </a:ext>
            </a:extLst>
          </p:cNvPr>
          <p:cNvSpPr txBox="1"/>
          <p:nvPr/>
        </p:nvSpPr>
        <p:spPr>
          <a:xfrm>
            <a:off x="2390930" y="4046036"/>
            <a:ext cx="4379725" cy="307777"/>
          </a:xfrm>
          <a:prstGeom prst="rect">
            <a:avLst/>
          </a:prstGeom>
          <a:noFill/>
        </p:spPr>
        <p:txBody>
          <a:bodyPr wrap="none" rtlCol="0">
            <a:spAutoFit/>
          </a:bodyPr>
          <a:lstStyle/>
          <a:p>
            <a:r>
              <a:rPr lang="en-US" err="1">
                <a:solidFill>
                  <a:schemeClr val="accent5">
                    <a:lumMod val="50000"/>
                  </a:schemeClr>
                </a:solidFill>
                <a:latin typeface="Times New Roman" panose="02020603050405020304" pitchFamily="18" charset="0"/>
                <a:cs typeface="Times New Roman" panose="02020603050405020304" pitchFamily="18" charset="0"/>
              </a:rPr>
              <a:t>Mạch</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đo</a:t>
            </a:r>
            <a:r>
              <a:rPr lang="en-US">
                <a:solidFill>
                  <a:schemeClr val="accent5">
                    <a:lumMod val="50000"/>
                  </a:schemeClr>
                </a:solidFill>
                <a:latin typeface="Times New Roman" panose="02020603050405020304" pitchFamily="18" charset="0"/>
                <a:cs typeface="Times New Roman" panose="02020603050405020304" pitchFamily="18" charset="0"/>
              </a:rPr>
              <a:t> spo2 </a:t>
            </a:r>
            <a:r>
              <a:rPr lang="en-US" err="1">
                <a:solidFill>
                  <a:schemeClr val="accent5">
                    <a:lumMod val="50000"/>
                  </a:schemeClr>
                </a:solidFill>
                <a:latin typeface="Times New Roman" panose="02020603050405020304" pitchFamily="18" charset="0"/>
                <a:cs typeface="Times New Roman" panose="02020603050405020304" pitchFamily="18" charset="0"/>
              </a:rPr>
              <a:t>và</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nhịp</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tim</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sử</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dụng</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bo</a:t>
            </a:r>
            <a:r>
              <a:rPr lang="en-US">
                <a:solidFill>
                  <a:schemeClr val="accent5">
                    <a:lumMod val="50000"/>
                  </a:schemeClr>
                </a:solidFill>
                <a:latin typeface="Times New Roman" panose="02020603050405020304" pitchFamily="18" charset="0"/>
                <a:cs typeface="Times New Roman" panose="02020603050405020304" pitchFamily="18" charset="0"/>
              </a:rPr>
              <a:t> </a:t>
            </a:r>
            <a:r>
              <a:rPr lang="en-US" err="1">
                <a:solidFill>
                  <a:schemeClr val="accent5">
                    <a:lumMod val="50000"/>
                  </a:schemeClr>
                </a:solidFill>
                <a:latin typeface="Times New Roman" panose="02020603050405020304" pitchFamily="18" charset="0"/>
                <a:cs typeface="Times New Roman" panose="02020603050405020304" pitchFamily="18" charset="0"/>
              </a:rPr>
              <a:t>mạch</a:t>
            </a:r>
            <a:r>
              <a:rPr lang="en-US">
                <a:solidFill>
                  <a:schemeClr val="accent5">
                    <a:lumMod val="50000"/>
                  </a:schemeClr>
                </a:solidFill>
                <a:latin typeface="Times New Roman" panose="02020603050405020304" pitchFamily="18" charset="0"/>
                <a:cs typeface="Times New Roman" panose="02020603050405020304" pitchFamily="18" charset="0"/>
              </a:rPr>
              <a:t> Arduino nano</a:t>
            </a:r>
          </a:p>
        </p:txBody>
      </p:sp>
      <p:sp>
        <p:nvSpPr>
          <p:cNvPr id="2" name="TextBox 1">
            <a:extLst>
              <a:ext uri="{FF2B5EF4-FFF2-40B4-BE49-F238E27FC236}">
                <a16:creationId xmlns:a16="http://schemas.microsoft.com/office/drawing/2014/main" id="{AA970B44-B401-A9DA-293A-42B35F697F86}"/>
              </a:ext>
            </a:extLst>
          </p:cNvPr>
          <p:cNvSpPr txBox="1"/>
          <p:nvPr/>
        </p:nvSpPr>
        <p:spPr>
          <a:xfrm>
            <a:off x="4402047" y="4843343"/>
            <a:ext cx="284052" cy="307777"/>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4142898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6" name="Google Shape;146;p28"/>
          <p:cNvSpPr/>
          <p:nvPr/>
        </p:nvSpPr>
        <p:spPr>
          <a:xfrm rot="-5400000" flipH="1">
            <a:off x="-957900" y="957900"/>
            <a:ext cx="5140800" cy="3225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8"/>
          <p:cNvSpPr txBox="1">
            <a:spLocks noGrp="1"/>
          </p:cNvSpPr>
          <p:nvPr>
            <p:ph type="title" idx="8"/>
          </p:nvPr>
        </p:nvSpPr>
        <p:spPr>
          <a:xfrm>
            <a:off x="2023007" y="2323463"/>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03</a:t>
            </a:r>
            <a:endParaRPr>
              <a:solidFill>
                <a:schemeClr val="lt1"/>
              </a:solidFill>
            </a:endParaRPr>
          </a:p>
        </p:txBody>
      </p:sp>
      <p:sp>
        <p:nvSpPr>
          <p:cNvPr id="150" name="Google Shape;150;p28"/>
          <p:cNvSpPr txBox="1">
            <a:spLocks noGrp="1"/>
          </p:cNvSpPr>
          <p:nvPr>
            <p:ph type="ctrTitle"/>
          </p:nvPr>
        </p:nvSpPr>
        <p:spPr>
          <a:xfrm>
            <a:off x="3350307" y="668363"/>
            <a:ext cx="3455227" cy="5635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sz="2400"/>
          </a:p>
          <a:p>
            <a:pPr marL="0" lvl="0" indent="0" algn="l" rtl="0">
              <a:spcBef>
                <a:spcPts val="0"/>
              </a:spcBef>
              <a:spcAft>
                <a:spcPts val="0"/>
              </a:spcAft>
              <a:buNone/>
            </a:pPr>
            <a:r>
              <a:rPr lang="es" sz="2400"/>
              <a:t>Cấu tạo phần cứng</a:t>
            </a:r>
            <a:endParaRPr sz="2400"/>
          </a:p>
        </p:txBody>
      </p:sp>
      <p:sp>
        <p:nvSpPr>
          <p:cNvPr id="152" name="Google Shape;152;p28"/>
          <p:cNvSpPr txBox="1">
            <a:spLocks noGrp="1"/>
          </p:cNvSpPr>
          <p:nvPr>
            <p:ph type="title" idx="2"/>
          </p:nvPr>
        </p:nvSpPr>
        <p:spPr>
          <a:xfrm>
            <a:off x="2023007" y="654113"/>
            <a:ext cx="17391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01</a:t>
            </a:r>
            <a:endParaRPr>
              <a:solidFill>
                <a:schemeClr val="lt1"/>
              </a:solidFill>
            </a:endParaRPr>
          </a:p>
        </p:txBody>
      </p:sp>
      <p:sp>
        <p:nvSpPr>
          <p:cNvPr id="155" name="Google Shape;155;p28"/>
          <p:cNvSpPr txBox="1">
            <a:spLocks noGrp="1"/>
          </p:cNvSpPr>
          <p:nvPr>
            <p:ph type="title" idx="5"/>
          </p:nvPr>
        </p:nvSpPr>
        <p:spPr>
          <a:xfrm>
            <a:off x="2023007" y="1488788"/>
            <a:ext cx="1615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02</a:t>
            </a:r>
            <a:endParaRPr>
              <a:solidFill>
                <a:schemeClr val="lt1"/>
              </a:solidFill>
            </a:endParaRPr>
          </a:p>
        </p:txBody>
      </p:sp>
      <p:sp>
        <p:nvSpPr>
          <p:cNvPr id="158" name="Google Shape;158;p28"/>
          <p:cNvSpPr txBox="1">
            <a:spLocks noGrp="1"/>
          </p:cNvSpPr>
          <p:nvPr>
            <p:ph type="title" idx="15"/>
          </p:nvPr>
        </p:nvSpPr>
        <p:spPr>
          <a:xfrm>
            <a:off x="2023007" y="3158138"/>
            <a:ext cx="15735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chemeClr val="lt1"/>
                </a:solidFill>
              </a:rPr>
              <a:t>04</a:t>
            </a:r>
            <a:endParaRPr>
              <a:solidFill>
                <a:schemeClr val="lt1"/>
              </a:solidFill>
            </a:endParaRPr>
          </a:p>
        </p:txBody>
      </p:sp>
      <p:sp>
        <p:nvSpPr>
          <p:cNvPr id="20" name="Google Shape;150;p28">
            <a:extLst>
              <a:ext uri="{FF2B5EF4-FFF2-40B4-BE49-F238E27FC236}">
                <a16:creationId xmlns:a16="http://schemas.microsoft.com/office/drawing/2014/main" id="{BD983AC1-6DD8-C46D-37CC-0882C2A3B8FA}"/>
              </a:ext>
            </a:extLst>
          </p:cNvPr>
          <p:cNvSpPr txBox="1">
            <a:spLocks/>
          </p:cNvSpPr>
          <p:nvPr/>
        </p:nvSpPr>
        <p:spPr>
          <a:xfrm>
            <a:off x="3363843" y="2299794"/>
            <a:ext cx="3674038" cy="85571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pPr>
              <a:buSzPts val="1100"/>
              <a:buFont typeface="Arial"/>
              <a:buNone/>
            </a:pPr>
            <a:endParaRPr lang="en-US" sz="2400"/>
          </a:p>
          <a:p>
            <a:r>
              <a:rPr lang="en-US" sz="2400" err="1"/>
              <a:t>Nguyên</a:t>
            </a:r>
            <a:r>
              <a:rPr lang="en-US" sz="2400"/>
              <a:t> </a:t>
            </a:r>
            <a:r>
              <a:rPr lang="en-US" sz="2400" err="1"/>
              <a:t>lý</a:t>
            </a:r>
            <a:r>
              <a:rPr lang="en-US" sz="2400"/>
              <a:t> </a:t>
            </a:r>
            <a:r>
              <a:rPr lang="en-US" sz="2400" err="1"/>
              <a:t>hoạt</a:t>
            </a:r>
            <a:r>
              <a:rPr lang="en-US" sz="2400"/>
              <a:t> động và kết quả đo</a:t>
            </a:r>
          </a:p>
        </p:txBody>
      </p:sp>
      <p:sp>
        <p:nvSpPr>
          <p:cNvPr id="25" name="Google Shape;150;p28">
            <a:extLst>
              <a:ext uri="{FF2B5EF4-FFF2-40B4-BE49-F238E27FC236}">
                <a16:creationId xmlns:a16="http://schemas.microsoft.com/office/drawing/2014/main" id="{CC3E528E-D99F-48DA-B0B8-860F4C5FFFB1}"/>
              </a:ext>
            </a:extLst>
          </p:cNvPr>
          <p:cNvSpPr txBox="1">
            <a:spLocks/>
          </p:cNvSpPr>
          <p:nvPr/>
        </p:nvSpPr>
        <p:spPr>
          <a:xfrm>
            <a:off x="3350307" y="1590927"/>
            <a:ext cx="3363834" cy="4519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pPr>
              <a:buSzPts val="1100"/>
              <a:buFont typeface="Arial"/>
              <a:buNone/>
            </a:pPr>
            <a:r>
              <a:rPr lang="en-US" sz="2400" err="1"/>
              <a:t>Phần</a:t>
            </a:r>
            <a:r>
              <a:rPr lang="en-US" sz="2400"/>
              <a:t> </a:t>
            </a:r>
            <a:r>
              <a:rPr lang="en-US" sz="2400" err="1"/>
              <a:t>mềm</a:t>
            </a:r>
            <a:endParaRPr lang="en-US" sz="2400"/>
          </a:p>
        </p:txBody>
      </p:sp>
      <p:sp>
        <p:nvSpPr>
          <p:cNvPr id="26" name="Google Shape;150;p28">
            <a:extLst>
              <a:ext uri="{FF2B5EF4-FFF2-40B4-BE49-F238E27FC236}">
                <a16:creationId xmlns:a16="http://schemas.microsoft.com/office/drawing/2014/main" id="{2CA7DDE6-555B-ED01-90A7-78D044F66ADA}"/>
              </a:ext>
            </a:extLst>
          </p:cNvPr>
          <p:cNvSpPr txBox="1">
            <a:spLocks/>
          </p:cNvSpPr>
          <p:nvPr/>
        </p:nvSpPr>
        <p:spPr>
          <a:xfrm>
            <a:off x="3350307" y="3388716"/>
            <a:ext cx="3363834" cy="4519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1200"/>
              <a:buFont typeface="Livvic"/>
              <a:buNone/>
              <a:defRPr sz="1200" b="1" i="0" u="none" strike="noStrike" cap="none">
                <a:solidFill>
                  <a:schemeClr val="dk1"/>
                </a:solidFill>
                <a:latin typeface="Livvic"/>
                <a:ea typeface="Livvic"/>
                <a:cs typeface="Livvic"/>
                <a:sym typeface="Livvic"/>
              </a:defRPr>
            </a:lvl9pPr>
          </a:lstStyle>
          <a:p>
            <a:pPr>
              <a:buSzPts val="1100"/>
              <a:buFont typeface="Arial"/>
              <a:buNone/>
            </a:pPr>
            <a:r>
              <a:rPr lang="en-US" sz="2400" err="1"/>
              <a:t>Kết</a:t>
            </a:r>
            <a:r>
              <a:rPr lang="en-US" sz="2400"/>
              <a:t> </a:t>
            </a:r>
            <a:r>
              <a:rPr lang="en-US" sz="2400" err="1"/>
              <a:t>luận</a:t>
            </a:r>
            <a:endParaRPr lang="en-US" sz="2400"/>
          </a:p>
        </p:txBody>
      </p:sp>
      <p:sp>
        <p:nvSpPr>
          <p:cNvPr id="2" name="TextBox 1">
            <a:extLst>
              <a:ext uri="{FF2B5EF4-FFF2-40B4-BE49-F238E27FC236}">
                <a16:creationId xmlns:a16="http://schemas.microsoft.com/office/drawing/2014/main" id="{6DC62781-D2C3-5F7C-B3F5-AD15C47E0D53}"/>
              </a:ext>
            </a:extLst>
          </p:cNvPr>
          <p:cNvSpPr txBox="1"/>
          <p:nvPr/>
        </p:nvSpPr>
        <p:spPr>
          <a:xfrm>
            <a:off x="4402047" y="4843343"/>
            <a:ext cx="284052" cy="307777"/>
          </a:xfrm>
          <a:prstGeom prst="rect">
            <a:avLst/>
          </a:prstGeom>
          <a:noFill/>
        </p:spPr>
        <p:txBody>
          <a:bodyPr wrap="none" rtlCol="0">
            <a:spAutoFit/>
          </a:bodyPr>
          <a:lstStyle/>
          <a:p>
            <a:r>
              <a:rPr lang="en-US"/>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030" name="Picture 6" descr="Circuit, abstract, blue, matrix, tech, technology, HD phone wallpaper |  Peakpx">
            <a:extLst>
              <a:ext uri="{FF2B5EF4-FFF2-40B4-BE49-F238E27FC236}">
                <a16:creationId xmlns:a16="http://schemas.microsoft.com/office/drawing/2014/main" id="{BFDF3B47-3C89-60B9-ECE9-75223A2BD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851" y="0"/>
            <a:ext cx="3521965" cy="5143500"/>
          </a:xfrm>
          <a:prstGeom prst="rect">
            <a:avLst/>
          </a:prstGeom>
          <a:noFill/>
          <a:extLst>
            <a:ext uri="{909E8E84-426E-40DD-AFC4-6F175D3DCCD1}">
              <a14:hiddenFill xmlns:a14="http://schemas.microsoft.com/office/drawing/2010/main">
                <a:solidFill>
                  <a:srgbClr val="FFFFFF"/>
                </a:solidFill>
              </a14:hiddenFill>
            </a:ext>
          </a:extLst>
        </p:spPr>
      </p:pic>
      <p:sp>
        <p:nvSpPr>
          <p:cNvPr id="167" name="Google Shape;167;p29"/>
          <p:cNvSpPr/>
          <p:nvPr/>
        </p:nvSpPr>
        <p:spPr>
          <a:xfrm>
            <a:off x="4841081" y="1513106"/>
            <a:ext cx="29910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9"/>
          <p:cNvSpPr txBox="1">
            <a:spLocks noGrp="1"/>
          </p:cNvSpPr>
          <p:nvPr>
            <p:ph type="subTitle" idx="1"/>
          </p:nvPr>
        </p:nvSpPr>
        <p:spPr>
          <a:xfrm flipH="1">
            <a:off x="362099" y="1453622"/>
            <a:ext cx="4352775" cy="2112475"/>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3200" b="1">
                <a:latin typeface="Times New Roman" panose="02020603050405020304" pitchFamily="18" charset="0"/>
                <a:cs typeface="Times New Roman" panose="02020603050405020304" pitchFamily="18" charset="0"/>
              </a:rPr>
              <a:t>Arduino uno</a:t>
            </a:r>
          </a:p>
          <a:p>
            <a:pPr marL="285750" lvl="0" indent="-285750" algn="l" rtl="0">
              <a:spcBef>
                <a:spcPts val="0"/>
              </a:spcBef>
              <a:spcAft>
                <a:spcPts val="0"/>
              </a:spcAft>
              <a:buFont typeface="Arial" panose="020B0604020202020204" pitchFamily="34" charset="0"/>
              <a:buChar char="•"/>
            </a:pPr>
            <a:r>
              <a:rPr lang="en-US" sz="3200" b="1">
                <a:latin typeface="Times New Roman" panose="02020603050405020304" pitchFamily="18" charset="0"/>
                <a:cs typeface="Times New Roman" panose="02020603050405020304" pitchFamily="18" charset="0"/>
              </a:rPr>
              <a:t>LCD 1602</a:t>
            </a:r>
          </a:p>
          <a:p>
            <a:pPr marL="285750" indent="-285750" algn="l">
              <a:buFont typeface="Arial" panose="020B0604020202020204" pitchFamily="34" charset="0"/>
              <a:buChar char="•"/>
            </a:pPr>
            <a:r>
              <a:rPr lang="en-US" sz="3200" b="1">
                <a:latin typeface="Times New Roman" panose="02020603050405020304" pitchFamily="18" charset="0"/>
                <a:cs typeface="Times New Roman" panose="02020603050405020304" pitchFamily="18" charset="0"/>
              </a:rPr>
              <a:t>Module I2C</a:t>
            </a:r>
          </a:p>
          <a:p>
            <a:pPr marL="285750" lvl="0" indent="-285750" algn="l" rtl="0">
              <a:spcBef>
                <a:spcPts val="0"/>
              </a:spcBef>
              <a:spcAft>
                <a:spcPts val="0"/>
              </a:spcAft>
              <a:buFont typeface="Arial" panose="020B0604020202020204" pitchFamily="34" charset="0"/>
              <a:buChar char="•"/>
            </a:pPr>
            <a:r>
              <a:rPr lang="en-US" sz="3200" b="1">
                <a:latin typeface="Times New Roman" panose="02020603050405020304" pitchFamily="18" charset="0"/>
                <a:cs typeface="Times New Roman" panose="02020603050405020304" pitchFamily="18" charset="0"/>
              </a:rPr>
              <a:t>Module MAX30100</a:t>
            </a:r>
            <a:endParaRPr sz="3200" b="1">
              <a:latin typeface="Times New Roman" panose="02020603050405020304" pitchFamily="18" charset="0"/>
              <a:cs typeface="Times New Roman" panose="02020603050405020304" pitchFamily="18" charset="0"/>
            </a:endParaRPr>
          </a:p>
        </p:txBody>
      </p:sp>
      <p:sp>
        <p:nvSpPr>
          <p:cNvPr id="169" name="Google Shape;169;p29"/>
          <p:cNvSpPr txBox="1">
            <a:spLocks noGrp="1"/>
          </p:cNvSpPr>
          <p:nvPr>
            <p:ph type="title"/>
          </p:nvPr>
        </p:nvSpPr>
        <p:spPr>
          <a:xfrm>
            <a:off x="582242" y="321694"/>
            <a:ext cx="3498000" cy="896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a:t>C</a:t>
            </a:r>
            <a:r>
              <a:rPr lang="es"/>
              <a:t>ấu tạo phần cứng</a:t>
            </a:r>
            <a:endParaRPr/>
          </a:p>
        </p:txBody>
      </p:sp>
      <p:sp>
        <p:nvSpPr>
          <p:cNvPr id="171" name="Google Shape;171;p29"/>
          <p:cNvSpPr/>
          <p:nvPr/>
        </p:nvSpPr>
        <p:spPr>
          <a:xfrm>
            <a:off x="0" y="1577400"/>
            <a:ext cx="362100" cy="19887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152;p28">
            <a:extLst>
              <a:ext uri="{FF2B5EF4-FFF2-40B4-BE49-F238E27FC236}">
                <a16:creationId xmlns:a16="http://schemas.microsoft.com/office/drawing/2014/main" id="{0FF62BB3-3D1E-0167-F0EE-A8404AEB21F7}"/>
              </a:ext>
            </a:extLst>
          </p:cNvPr>
          <p:cNvSpPr txBox="1">
            <a:spLocks/>
          </p:cNvSpPr>
          <p:nvPr/>
        </p:nvSpPr>
        <p:spPr>
          <a:xfrm>
            <a:off x="15149" y="556922"/>
            <a:ext cx="1134187" cy="42624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s" sz="3200" b="1">
                <a:solidFill>
                  <a:schemeClr val="accent1">
                    <a:lumMod val="75000"/>
                  </a:schemeClr>
                </a:solidFill>
                <a:latin typeface="Livvic" pitchFamily="2" charset="0"/>
                <a:cs typeface="Times New Roman" panose="02020603050405020304" pitchFamily="18" charset="0"/>
              </a:rPr>
              <a:t>01</a:t>
            </a:r>
          </a:p>
        </p:txBody>
      </p:sp>
      <p:cxnSp>
        <p:nvCxnSpPr>
          <p:cNvPr id="5" name="Straight Connector 4">
            <a:extLst>
              <a:ext uri="{FF2B5EF4-FFF2-40B4-BE49-F238E27FC236}">
                <a16:creationId xmlns:a16="http://schemas.microsoft.com/office/drawing/2014/main" id="{D41E62FB-517D-4CBA-4441-1FC088C52D7E}"/>
              </a:ext>
            </a:extLst>
          </p:cNvPr>
          <p:cNvCxnSpPr>
            <a:cxnSpLocks/>
          </p:cNvCxnSpPr>
          <p:nvPr/>
        </p:nvCxnSpPr>
        <p:spPr>
          <a:xfrm>
            <a:off x="92869" y="1085850"/>
            <a:ext cx="1314450"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741FE302-6EF5-7FD6-9C3B-8204561E6041}"/>
              </a:ext>
            </a:extLst>
          </p:cNvPr>
          <p:cNvSpPr txBox="1"/>
          <p:nvPr/>
        </p:nvSpPr>
        <p:spPr>
          <a:xfrm>
            <a:off x="4402047" y="4843343"/>
            <a:ext cx="284052" cy="307777"/>
          </a:xfrm>
          <a:prstGeom prst="rect">
            <a:avLst/>
          </a:prstGeom>
          <a:noFill/>
        </p:spPr>
        <p:txBody>
          <a:bodyPr wrap="none" rtlCol="0">
            <a:spAutoFit/>
          </a:bodyPr>
          <a:lstStyle/>
          <a:p>
            <a:r>
              <a:rPr lang="en-US"/>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p27">
            <a:extLst>
              <a:ext uri="{FF2B5EF4-FFF2-40B4-BE49-F238E27FC236}">
                <a16:creationId xmlns:a16="http://schemas.microsoft.com/office/drawing/2014/main" id="{C0BF7D65-0152-F134-8C41-9A2AC09A93AA}"/>
              </a:ext>
            </a:extLst>
          </p:cNvPr>
          <p:cNvSpPr/>
          <p:nvPr/>
        </p:nvSpPr>
        <p:spPr>
          <a:xfrm rot="-5400000" flipH="1">
            <a:off x="1557363" y="-1557313"/>
            <a:ext cx="550068" cy="36646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6" name="TextBox 5">
            <a:extLst>
              <a:ext uri="{FF2B5EF4-FFF2-40B4-BE49-F238E27FC236}">
                <a16:creationId xmlns:a16="http://schemas.microsoft.com/office/drawing/2014/main" id="{A7B40697-366A-6E23-F8C3-8B4C40CC0249}"/>
              </a:ext>
            </a:extLst>
          </p:cNvPr>
          <p:cNvSpPr txBox="1"/>
          <p:nvPr/>
        </p:nvSpPr>
        <p:spPr>
          <a:xfrm>
            <a:off x="0" y="26849"/>
            <a:ext cx="3550445" cy="523220"/>
          </a:xfrm>
          <a:prstGeom prst="rect">
            <a:avLst/>
          </a:prstGeom>
          <a:noFill/>
        </p:spPr>
        <p:txBody>
          <a:bodyPr wrap="square">
            <a:spAutoFit/>
          </a:bodyPr>
          <a:lstStyle/>
          <a:p>
            <a:pPr lvl="0" algn="l" rtl="0">
              <a:spcBef>
                <a:spcPts val="0"/>
              </a:spcBef>
              <a:spcAft>
                <a:spcPts val="0"/>
              </a:spcAft>
            </a:pPr>
            <a:r>
              <a:rPr lang="en-US" sz="2800" b="1">
                <a:latin typeface="Times New Roman" panose="02020603050405020304" pitchFamily="18" charset="0"/>
                <a:cs typeface="Times New Roman" panose="02020603050405020304" pitchFamily="18" charset="0"/>
              </a:rPr>
              <a:t>Arduino uno</a:t>
            </a:r>
          </a:p>
        </p:txBody>
      </p:sp>
      <p:pic>
        <p:nvPicPr>
          <p:cNvPr id="8" name="Picture 7">
            <a:extLst>
              <a:ext uri="{FF2B5EF4-FFF2-40B4-BE49-F238E27FC236}">
                <a16:creationId xmlns:a16="http://schemas.microsoft.com/office/drawing/2014/main" id="{4F3AF04C-A027-2A14-D1EE-D2F5FEC9925B}"/>
              </a:ext>
            </a:extLst>
          </p:cNvPr>
          <p:cNvPicPr>
            <a:picLocks noChangeAspect="1"/>
          </p:cNvPicPr>
          <p:nvPr/>
        </p:nvPicPr>
        <p:blipFill>
          <a:blip r:embed="rId2"/>
          <a:stretch>
            <a:fillRect/>
          </a:stretch>
        </p:blipFill>
        <p:spPr>
          <a:xfrm>
            <a:off x="5372564" y="0"/>
            <a:ext cx="3874998" cy="2493170"/>
          </a:xfrm>
          <a:prstGeom prst="rect">
            <a:avLst/>
          </a:prstGeom>
        </p:spPr>
      </p:pic>
      <p:sp>
        <p:nvSpPr>
          <p:cNvPr id="10" name="TextBox 9">
            <a:extLst>
              <a:ext uri="{FF2B5EF4-FFF2-40B4-BE49-F238E27FC236}">
                <a16:creationId xmlns:a16="http://schemas.microsoft.com/office/drawing/2014/main" id="{06705E4D-4047-D0D3-DBD9-1965BD1C3061}"/>
              </a:ext>
            </a:extLst>
          </p:cNvPr>
          <p:cNvSpPr txBox="1"/>
          <p:nvPr/>
        </p:nvSpPr>
        <p:spPr>
          <a:xfrm>
            <a:off x="-57150" y="550069"/>
            <a:ext cx="4661296" cy="1169551"/>
          </a:xfrm>
          <a:prstGeom prst="rect">
            <a:avLst/>
          </a:prstGeom>
          <a:noFill/>
        </p:spPr>
        <p:txBody>
          <a:bodyPr wrap="square">
            <a:spAutoFit/>
          </a:bodyPr>
          <a:lstStyle/>
          <a:p>
            <a:r>
              <a:rPr lang="vi-VN" b="1" i="0">
                <a:solidFill>
                  <a:schemeClr val="accent1">
                    <a:lumMod val="50000"/>
                  </a:schemeClr>
                </a:solidFill>
                <a:effectLst/>
                <a:latin typeface="+mj-lt"/>
              </a:rPr>
              <a:t>Arduino Uno</a:t>
            </a:r>
            <a:r>
              <a:rPr lang="vi-VN" b="0" i="0">
                <a:solidFill>
                  <a:schemeClr val="accent1">
                    <a:lumMod val="50000"/>
                  </a:schemeClr>
                </a:solidFill>
                <a:effectLst/>
                <a:latin typeface="+mj-lt"/>
              </a:rPr>
              <a:t> là một bảng mạch vi điều khiển nguồn mở dựa trên vi điều khiển Microchip ATmega328 được phát triển bởi Arduino.cc. Bảng mạch được trang bị các bộ chân đầu vào/ đầu ra Digital và Analog có thể giao tiếp với các bảng mạch mở rộng khác nhau.</a:t>
            </a:r>
            <a:endParaRPr lang="en-US">
              <a:solidFill>
                <a:schemeClr val="accent1">
                  <a:lumMod val="50000"/>
                </a:schemeClr>
              </a:solidFill>
              <a:latin typeface="+mj-lt"/>
            </a:endParaRPr>
          </a:p>
        </p:txBody>
      </p:sp>
      <p:graphicFrame>
        <p:nvGraphicFramePr>
          <p:cNvPr id="11" name="Table 10">
            <a:extLst>
              <a:ext uri="{FF2B5EF4-FFF2-40B4-BE49-F238E27FC236}">
                <a16:creationId xmlns:a16="http://schemas.microsoft.com/office/drawing/2014/main" id="{C1D8DCD9-3476-F881-0B8E-4AAB1B3ADABB}"/>
              </a:ext>
            </a:extLst>
          </p:cNvPr>
          <p:cNvGraphicFramePr>
            <a:graphicFrameLocks noGrp="1"/>
          </p:cNvGraphicFramePr>
          <p:nvPr>
            <p:extLst>
              <p:ext uri="{D42A27DB-BD31-4B8C-83A1-F6EECF244321}">
                <p14:modId xmlns:p14="http://schemas.microsoft.com/office/powerpoint/2010/main" val="348664144"/>
              </p:ext>
            </p:extLst>
          </p:nvPr>
        </p:nvGraphicFramePr>
        <p:xfrm>
          <a:off x="0" y="1719620"/>
          <a:ext cx="5144616" cy="3297270"/>
        </p:xfrm>
        <a:graphic>
          <a:graphicData uri="http://schemas.openxmlformats.org/drawingml/2006/table">
            <a:tbl>
              <a:tblPr/>
              <a:tblGrid>
                <a:gridCol w="2572308">
                  <a:extLst>
                    <a:ext uri="{9D8B030D-6E8A-4147-A177-3AD203B41FA5}">
                      <a16:colId xmlns:a16="http://schemas.microsoft.com/office/drawing/2014/main" val="213993292"/>
                    </a:ext>
                  </a:extLst>
                </a:gridCol>
                <a:gridCol w="2572308">
                  <a:extLst>
                    <a:ext uri="{9D8B030D-6E8A-4147-A177-3AD203B41FA5}">
                      <a16:colId xmlns:a16="http://schemas.microsoft.com/office/drawing/2014/main" val="3613806157"/>
                    </a:ext>
                  </a:extLst>
                </a:gridCol>
              </a:tblGrid>
              <a:tr h="166015">
                <a:tc>
                  <a:txBody>
                    <a:bodyPr/>
                    <a:lstStyle/>
                    <a:p>
                      <a:pPr algn="l" latinLnBrk="0"/>
                      <a:r>
                        <a:rPr lang="en-US" sz="1100">
                          <a:effectLst/>
                          <a:latin typeface="Times New Roman" panose="02020603050405020304" pitchFamily="18" charset="0"/>
                          <a:cs typeface="Times New Roman" panose="02020603050405020304" pitchFamily="18" charset="0"/>
                        </a:rPr>
                        <a:t>Chip </a:t>
                      </a:r>
                      <a:r>
                        <a:rPr lang="en-US" sz="1100" err="1">
                          <a:effectLst/>
                          <a:latin typeface="Times New Roman" panose="02020603050405020304" pitchFamily="18" charset="0"/>
                          <a:cs typeface="Times New Roman" panose="02020603050405020304" pitchFamily="18" charset="0"/>
                        </a:rPr>
                        <a:t>điều</a:t>
                      </a:r>
                      <a:r>
                        <a:rPr lang="en-US" sz="1100">
                          <a:effectLst/>
                          <a:latin typeface="Times New Roman" panose="02020603050405020304" pitchFamily="18" charset="0"/>
                          <a:cs typeface="Times New Roman" panose="02020603050405020304" pitchFamily="18" charset="0"/>
                        </a:rPr>
                        <a:t> </a:t>
                      </a:r>
                      <a:r>
                        <a:rPr lang="en-US" sz="1100" err="1">
                          <a:effectLst/>
                          <a:latin typeface="Times New Roman" panose="02020603050405020304" pitchFamily="18" charset="0"/>
                          <a:cs typeface="Times New Roman" panose="02020603050405020304" pitchFamily="18" charset="0"/>
                        </a:rPr>
                        <a:t>khiển</a:t>
                      </a:r>
                      <a:endParaRPr lang="en-US" sz="1100">
                        <a:effectLst/>
                        <a:latin typeface="Times New Roman" panose="02020603050405020304" pitchFamily="18" charset="0"/>
                        <a:cs typeface="Times New Roman" panose="02020603050405020304" pitchFamily="18" charset="0"/>
                      </a:endParaRP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u="sng">
                          <a:solidFill>
                            <a:srgbClr val="FF3D00"/>
                          </a:solidFill>
                          <a:effectLst/>
                          <a:latin typeface="Times New Roman" panose="02020603050405020304" pitchFamily="18" charset="0"/>
                          <a:cs typeface="Times New Roman" panose="02020603050405020304" pitchFamily="18" charset="0"/>
                          <a:hlinkClick r:id="rId3"/>
                        </a:rPr>
                        <a:t>ATmega328P</a:t>
                      </a:r>
                      <a:endParaRPr lang="en-US" sz="1100">
                        <a:effectLst/>
                        <a:latin typeface="Times New Roman" panose="02020603050405020304" pitchFamily="18" charset="0"/>
                        <a:cs typeface="Times New Roman" panose="02020603050405020304" pitchFamily="18" charset="0"/>
                      </a:endParaRP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218109281"/>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Điện áp hoạt động</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5V</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13700961"/>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Điện áp đầu vào(khuyên dùng)</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7-12V</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564208392"/>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Điện áp đầu vào (giới hạn)</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6-20V</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148789974"/>
                  </a:ext>
                </a:extLst>
              </a:tr>
              <a:tr h="226210">
                <a:tc>
                  <a:txBody>
                    <a:bodyPr/>
                    <a:lstStyle/>
                    <a:p>
                      <a:pPr algn="l" latinLnBrk="0"/>
                      <a:r>
                        <a:rPr lang="en-US" sz="1100">
                          <a:effectLst/>
                          <a:latin typeface="Times New Roman" panose="02020603050405020304" pitchFamily="18" charset="0"/>
                          <a:cs typeface="Times New Roman" panose="02020603050405020304" pitchFamily="18" charset="0"/>
                        </a:rPr>
                        <a:t>Số chân Digital</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14 (of which 6 provide PWM output)</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446096276"/>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Số chân PWM Digital </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6</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4268789686"/>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Số chân Analog </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6</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314130660"/>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Dòng điện DC trên mỗi chân I/O </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20 mA</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4098768622"/>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Dòng điện DC trên chân 3.3V </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50 mA</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526344701"/>
                  </a:ext>
                </a:extLst>
              </a:tr>
              <a:tr h="284083">
                <a:tc>
                  <a:txBody>
                    <a:bodyPr/>
                    <a:lstStyle/>
                    <a:p>
                      <a:pPr algn="l" latinLnBrk="0"/>
                      <a:r>
                        <a:rPr lang="en-US" sz="1100">
                          <a:effectLst/>
                          <a:latin typeface="Times New Roman" panose="02020603050405020304" pitchFamily="18" charset="0"/>
                          <a:cs typeface="Times New Roman" panose="02020603050405020304" pitchFamily="18" charset="0"/>
                        </a:rPr>
                        <a:t>Flash Memory</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32 KB (ATmega328P) of which 0.5 KB used by bootloader</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79451780"/>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SRAM</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2 KB (ATmega328P)</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1692318436"/>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EEPROM</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1 KB (ATmega328P)</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358399713"/>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Tốc độ thạch anh</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16 MHz</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3245812922"/>
                  </a:ext>
                </a:extLst>
              </a:tr>
              <a:tr h="166015">
                <a:tc>
                  <a:txBody>
                    <a:bodyPr/>
                    <a:lstStyle/>
                    <a:p>
                      <a:pPr algn="l" latinLnBrk="0"/>
                      <a:r>
                        <a:rPr lang="en-US" sz="1100">
                          <a:effectLst/>
                          <a:latin typeface="Times New Roman" panose="02020603050405020304" pitchFamily="18" charset="0"/>
                          <a:cs typeface="Times New Roman" panose="02020603050405020304" pitchFamily="18" charset="0"/>
                        </a:rPr>
                        <a:t>LED_BUILTIN</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tc>
                  <a:txBody>
                    <a:bodyPr/>
                    <a:lstStyle/>
                    <a:p>
                      <a:pPr algn="l" latinLnBrk="0"/>
                      <a:r>
                        <a:rPr lang="en-US" sz="1100">
                          <a:effectLst/>
                          <a:latin typeface="Times New Roman" panose="02020603050405020304" pitchFamily="18" charset="0"/>
                          <a:cs typeface="Times New Roman" panose="02020603050405020304" pitchFamily="18" charset="0"/>
                        </a:rPr>
                        <a:t>13</a:t>
                      </a:r>
                    </a:p>
                  </a:txBody>
                  <a:tcPr marL="55701" marR="55701" marT="27850" marB="27850" anchor="ctr">
                    <a:lnL w="7620" cap="flat" cmpd="sng" algn="ctr">
                      <a:solidFill>
                        <a:srgbClr val="EEEEEE"/>
                      </a:solidFill>
                      <a:prstDash val="solid"/>
                      <a:round/>
                      <a:headEnd type="none" w="med" len="med"/>
                      <a:tailEnd type="none" w="med" len="med"/>
                    </a:lnL>
                    <a:lnR w="7620" cap="flat" cmpd="sng" algn="ctr">
                      <a:solidFill>
                        <a:srgbClr val="EEEEEE"/>
                      </a:solidFill>
                      <a:prstDash val="solid"/>
                      <a:round/>
                      <a:headEnd type="none" w="med" len="med"/>
                      <a:tailEnd type="none" w="med" len="med"/>
                    </a:lnR>
                    <a:lnT w="7620" cap="flat" cmpd="sng" algn="ctr">
                      <a:solidFill>
                        <a:srgbClr val="EEEEEE"/>
                      </a:solidFill>
                      <a:prstDash val="solid"/>
                      <a:round/>
                      <a:headEnd type="none" w="med" len="med"/>
                      <a:tailEnd type="none" w="med" len="med"/>
                    </a:lnT>
                    <a:lnB w="7620" cap="flat" cmpd="sng" algn="ctr">
                      <a:solidFill>
                        <a:srgbClr val="EEEEEE"/>
                      </a:solidFill>
                      <a:prstDash val="solid"/>
                      <a:round/>
                      <a:headEnd type="none" w="med" len="med"/>
                      <a:tailEnd type="none" w="med" len="med"/>
                    </a:lnB>
                  </a:tcPr>
                </a:tc>
                <a:extLst>
                  <a:ext uri="{0D108BD9-81ED-4DB2-BD59-A6C34878D82A}">
                    <a16:rowId xmlns:a16="http://schemas.microsoft.com/office/drawing/2014/main" val="2762775253"/>
                  </a:ext>
                </a:extLst>
              </a:tr>
            </a:tbl>
          </a:graphicData>
        </a:graphic>
      </p:graphicFrame>
      <p:sp>
        <p:nvSpPr>
          <p:cNvPr id="2" name="TextBox 1">
            <a:extLst>
              <a:ext uri="{FF2B5EF4-FFF2-40B4-BE49-F238E27FC236}">
                <a16:creationId xmlns:a16="http://schemas.microsoft.com/office/drawing/2014/main" id="{CBBB64B2-99F5-E423-B820-71FB14DD8287}"/>
              </a:ext>
            </a:extLst>
          </p:cNvPr>
          <p:cNvSpPr txBox="1"/>
          <p:nvPr/>
        </p:nvSpPr>
        <p:spPr>
          <a:xfrm>
            <a:off x="4402047" y="4843343"/>
            <a:ext cx="284052" cy="307777"/>
          </a:xfrm>
          <a:prstGeom prst="rect">
            <a:avLst/>
          </a:prstGeom>
          <a:noFill/>
        </p:spPr>
        <p:txBody>
          <a:bodyPr wrap="none" rtlCol="0">
            <a:spAutoFit/>
          </a:bodyPr>
          <a:lstStyle/>
          <a:p>
            <a:r>
              <a:rPr lang="en-US"/>
              <a:t>5</a:t>
            </a:r>
          </a:p>
        </p:txBody>
      </p:sp>
    </p:spTree>
    <p:extLst>
      <p:ext uri="{BB962C8B-B14F-4D97-AF65-F5344CB8AC3E}">
        <p14:creationId xmlns:p14="http://schemas.microsoft.com/office/powerpoint/2010/main" val="243532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8;p27">
            <a:extLst>
              <a:ext uri="{FF2B5EF4-FFF2-40B4-BE49-F238E27FC236}">
                <a16:creationId xmlns:a16="http://schemas.microsoft.com/office/drawing/2014/main" id="{08CC3FC5-D250-8E5C-AD0D-3DF214824B22}"/>
              </a:ext>
            </a:extLst>
          </p:cNvPr>
          <p:cNvSpPr/>
          <p:nvPr/>
        </p:nvSpPr>
        <p:spPr>
          <a:xfrm rot="-5400000" flipH="1">
            <a:off x="1557363" y="-1557313"/>
            <a:ext cx="550068" cy="36646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5" name="TextBox 4">
            <a:extLst>
              <a:ext uri="{FF2B5EF4-FFF2-40B4-BE49-F238E27FC236}">
                <a16:creationId xmlns:a16="http://schemas.microsoft.com/office/drawing/2014/main" id="{A3319408-7FEE-DB81-7DDF-224AEAF92D66}"/>
              </a:ext>
            </a:extLst>
          </p:cNvPr>
          <p:cNvSpPr txBox="1"/>
          <p:nvPr/>
        </p:nvSpPr>
        <p:spPr>
          <a:xfrm>
            <a:off x="0" y="26849"/>
            <a:ext cx="3550445" cy="523220"/>
          </a:xfrm>
          <a:prstGeom prst="rect">
            <a:avLst/>
          </a:prstGeom>
          <a:noFill/>
        </p:spPr>
        <p:txBody>
          <a:bodyPr wrap="square">
            <a:spAutoFit/>
          </a:bodyPr>
          <a:lstStyle/>
          <a:p>
            <a:pPr lvl="0" rtl="0">
              <a:spcBef>
                <a:spcPts val="0"/>
              </a:spcBef>
              <a:spcAft>
                <a:spcPts val="0"/>
              </a:spcAft>
            </a:pPr>
            <a:r>
              <a:rPr lang="en-US" sz="2800" b="1">
                <a:latin typeface="Times New Roman" panose="02020603050405020304" pitchFamily="18" charset="0"/>
                <a:cs typeface="Times New Roman" panose="02020603050405020304" pitchFamily="18" charset="0"/>
              </a:rPr>
              <a:t>LCD 1602</a:t>
            </a:r>
          </a:p>
        </p:txBody>
      </p:sp>
      <p:pic>
        <p:nvPicPr>
          <p:cNvPr id="7" name="Picture 6">
            <a:extLst>
              <a:ext uri="{FF2B5EF4-FFF2-40B4-BE49-F238E27FC236}">
                <a16:creationId xmlns:a16="http://schemas.microsoft.com/office/drawing/2014/main" id="{6987A2C2-F375-A9A1-0E6B-D315F5E0CC56}"/>
              </a:ext>
            </a:extLst>
          </p:cNvPr>
          <p:cNvPicPr>
            <a:picLocks noChangeAspect="1"/>
          </p:cNvPicPr>
          <p:nvPr/>
        </p:nvPicPr>
        <p:blipFill>
          <a:blip r:embed="rId2"/>
          <a:stretch>
            <a:fillRect/>
          </a:stretch>
        </p:blipFill>
        <p:spPr>
          <a:xfrm>
            <a:off x="4974884" y="-50005"/>
            <a:ext cx="4169116" cy="2843212"/>
          </a:xfrm>
          <a:prstGeom prst="rect">
            <a:avLst/>
          </a:prstGeom>
        </p:spPr>
      </p:pic>
      <p:sp>
        <p:nvSpPr>
          <p:cNvPr id="9" name="TextBox 8">
            <a:extLst>
              <a:ext uri="{FF2B5EF4-FFF2-40B4-BE49-F238E27FC236}">
                <a16:creationId xmlns:a16="http://schemas.microsoft.com/office/drawing/2014/main" id="{7ECBB6FE-ECB9-9823-0B61-CDF8664BBA2B}"/>
              </a:ext>
            </a:extLst>
          </p:cNvPr>
          <p:cNvSpPr txBox="1"/>
          <p:nvPr/>
        </p:nvSpPr>
        <p:spPr>
          <a:xfrm>
            <a:off x="0" y="798376"/>
            <a:ext cx="4636294" cy="523220"/>
          </a:xfrm>
          <a:prstGeom prst="rect">
            <a:avLst/>
          </a:prstGeom>
          <a:noFill/>
        </p:spPr>
        <p:txBody>
          <a:bodyPr wrap="square">
            <a:spAutoFit/>
          </a:bodyPr>
          <a:lstStyle/>
          <a:p>
            <a:r>
              <a:rPr lang="vi-VN" b="0" i="0">
                <a:solidFill>
                  <a:schemeClr val="accent1">
                    <a:lumMod val="50000"/>
                  </a:schemeClr>
                </a:solidFill>
                <a:effectLst/>
                <a:latin typeface="+mj-lt"/>
              </a:rPr>
              <a:t>LCD 1602 một sản phẩm khả hiển thị 2 dòng với mỗi dòng 16 ký tự</a:t>
            </a:r>
            <a:r>
              <a:rPr lang="en-US" b="0" i="0">
                <a:solidFill>
                  <a:schemeClr val="accent1">
                    <a:lumMod val="50000"/>
                  </a:schemeClr>
                </a:solidFill>
                <a:effectLst/>
                <a:latin typeface="+mj-lt"/>
              </a:rPr>
              <a:t>.</a:t>
            </a:r>
            <a:endParaRPr lang="en-US">
              <a:solidFill>
                <a:schemeClr val="accent1">
                  <a:lumMod val="50000"/>
                </a:schemeClr>
              </a:solidFill>
              <a:latin typeface="+mj-lt"/>
            </a:endParaRPr>
          </a:p>
        </p:txBody>
      </p:sp>
      <p:sp>
        <p:nvSpPr>
          <p:cNvPr id="11" name="TextBox 10">
            <a:extLst>
              <a:ext uri="{FF2B5EF4-FFF2-40B4-BE49-F238E27FC236}">
                <a16:creationId xmlns:a16="http://schemas.microsoft.com/office/drawing/2014/main" id="{D9831863-D942-4F20-018D-467173707C53}"/>
              </a:ext>
            </a:extLst>
          </p:cNvPr>
          <p:cNvSpPr txBox="1"/>
          <p:nvPr/>
        </p:nvSpPr>
        <p:spPr>
          <a:xfrm>
            <a:off x="0" y="1371601"/>
            <a:ext cx="4636294" cy="2031325"/>
          </a:xfrm>
          <a:prstGeom prst="rect">
            <a:avLst/>
          </a:prstGeom>
          <a:noFill/>
        </p:spPr>
        <p:txBody>
          <a:bodyPr wrap="square">
            <a:spAutoFit/>
          </a:bodyPr>
          <a:lstStyle/>
          <a:p>
            <a:pPr algn="l"/>
            <a:r>
              <a:rPr lang="vi-VN" b="1" i="0">
                <a:solidFill>
                  <a:schemeClr val="accent1">
                    <a:lumMod val="50000"/>
                  </a:schemeClr>
                </a:solidFill>
                <a:effectLst/>
                <a:latin typeface="+mj-lt"/>
              </a:rPr>
              <a:t>Thông số kỹ thuật</a:t>
            </a:r>
            <a:endParaRPr lang="vi-VN" b="0" i="0">
              <a:solidFill>
                <a:schemeClr val="accent1">
                  <a:lumMod val="50000"/>
                </a:schemeClr>
              </a:solidFill>
              <a:effectLst/>
              <a:latin typeface="+mj-lt"/>
            </a:endParaRPr>
          </a:p>
          <a:p>
            <a:pPr algn="l">
              <a:buFont typeface="Arial" panose="020B0604020202020204" pitchFamily="34" charset="0"/>
              <a:buChar char="•"/>
            </a:pPr>
            <a:r>
              <a:rPr lang="vi-VN" b="0" i="0">
                <a:solidFill>
                  <a:schemeClr val="accent1">
                    <a:lumMod val="50000"/>
                  </a:schemeClr>
                </a:solidFill>
                <a:effectLst/>
                <a:latin typeface="+mj-lt"/>
              </a:rPr>
              <a:t>Điện áp hoạt động: 5V</a:t>
            </a:r>
          </a:p>
          <a:p>
            <a:pPr algn="l">
              <a:buFont typeface="Arial" panose="020B0604020202020204" pitchFamily="34" charset="0"/>
              <a:buChar char="•"/>
            </a:pPr>
            <a:r>
              <a:rPr lang="vi-VN" b="0" i="0">
                <a:solidFill>
                  <a:schemeClr val="accent1">
                    <a:lumMod val="50000"/>
                  </a:schemeClr>
                </a:solidFill>
                <a:effectLst/>
                <a:latin typeface="+mj-lt"/>
              </a:rPr>
              <a:t>Kích thước: 80 x 36 x 12.5 mm</a:t>
            </a:r>
          </a:p>
          <a:p>
            <a:pPr algn="l">
              <a:buFont typeface="Arial" panose="020B0604020202020204" pitchFamily="34" charset="0"/>
              <a:buChar char="•"/>
            </a:pPr>
            <a:r>
              <a:rPr lang="vi-VN" b="0" i="0">
                <a:solidFill>
                  <a:schemeClr val="accent1">
                    <a:lumMod val="50000"/>
                  </a:schemeClr>
                </a:solidFill>
                <a:effectLst/>
                <a:latin typeface="+mj-lt"/>
              </a:rPr>
              <a:t>Chữ trắng, nền xanh</a:t>
            </a:r>
          </a:p>
          <a:p>
            <a:pPr algn="l">
              <a:buFont typeface="Arial" panose="020B0604020202020204" pitchFamily="34" charset="0"/>
              <a:buChar char="•"/>
            </a:pPr>
            <a:r>
              <a:rPr lang="vi-VN" b="0" i="0">
                <a:solidFill>
                  <a:schemeClr val="accent1">
                    <a:lumMod val="50000"/>
                  </a:schemeClr>
                </a:solidFill>
                <a:effectLst/>
                <a:latin typeface="+mj-lt"/>
              </a:rPr>
              <a:t>Khoảng cách giữa hai chân kết nối là 0.1 inch tiện dụng khi kết nối với Breadboard</a:t>
            </a:r>
          </a:p>
          <a:p>
            <a:pPr algn="l">
              <a:buFont typeface="Arial" panose="020B0604020202020204" pitchFamily="34" charset="0"/>
              <a:buChar char="•"/>
            </a:pPr>
            <a:r>
              <a:rPr lang="vi-VN" b="0" i="0">
                <a:solidFill>
                  <a:schemeClr val="accent1">
                    <a:lumMod val="50000"/>
                  </a:schemeClr>
                </a:solidFill>
                <a:effectLst/>
                <a:latin typeface="+mj-lt"/>
              </a:rPr>
              <a:t>Đèn led nền có thể dùng biến trở hoặc PWM điều chình độ sáng thích hợp</a:t>
            </a:r>
          </a:p>
          <a:p>
            <a:pPr algn="l">
              <a:buFont typeface="Arial" panose="020B0604020202020204" pitchFamily="34" charset="0"/>
              <a:buChar char="•"/>
            </a:pPr>
            <a:r>
              <a:rPr lang="vi-VN" b="0" i="0">
                <a:solidFill>
                  <a:schemeClr val="accent1">
                    <a:lumMod val="50000"/>
                  </a:schemeClr>
                </a:solidFill>
                <a:effectLst/>
                <a:latin typeface="+mj-lt"/>
              </a:rPr>
              <a:t>Có thể được điều khiển với 6 dây tín hiệu</a:t>
            </a:r>
          </a:p>
        </p:txBody>
      </p:sp>
      <p:sp>
        <p:nvSpPr>
          <p:cNvPr id="2" name="TextBox 1">
            <a:extLst>
              <a:ext uri="{FF2B5EF4-FFF2-40B4-BE49-F238E27FC236}">
                <a16:creationId xmlns:a16="http://schemas.microsoft.com/office/drawing/2014/main" id="{87056F22-8EC6-106C-7A03-596753866805}"/>
              </a:ext>
            </a:extLst>
          </p:cNvPr>
          <p:cNvSpPr txBox="1"/>
          <p:nvPr/>
        </p:nvSpPr>
        <p:spPr>
          <a:xfrm>
            <a:off x="4402047" y="4843343"/>
            <a:ext cx="284052" cy="307777"/>
          </a:xfrm>
          <a:prstGeom prst="rect">
            <a:avLst/>
          </a:prstGeom>
          <a:noFill/>
        </p:spPr>
        <p:txBody>
          <a:bodyPr wrap="none" rtlCol="0">
            <a:spAutoFit/>
          </a:bodyPr>
          <a:lstStyle/>
          <a:p>
            <a:r>
              <a:rPr lang="en-US"/>
              <a:t>6</a:t>
            </a:r>
          </a:p>
        </p:txBody>
      </p:sp>
    </p:spTree>
    <p:extLst>
      <p:ext uri="{BB962C8B-B14F-4D97-AF65-F5344CB8AC3E}">
        <p14:creationId xmlns:p14="http://schemas.microsoft.com/office/powerpoint/2010/main" val="3856955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6" name="Google Shape;138;p27">
            <a:extLst>
              <a:ext uri="{FF2B5EF4-FFF2-40B4-BE49-F238E27FC236}">
                <a16:creationId xmlns:a16="http://schemas.microsoft.com/office/drawing/2014/main" id="{4565C7CB-B37F-1C10-C164-64583B37019A}"/>
              </a:ext>
            </a:extLst>
          </p:cNvPr>
          <p:cNvSpPr/>
          <p:nvPr/>
        </p:nvSpPr>
        <p:spPr>
          <a:xfrm rot="-5400000" flipH="1">
            <a:off x="1557363" y="-1557313"/>
            <a:ext cx="550068" cy="366469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7" name="TextBox 16">
            <a:extLst>
              <a:ext uri="{FF2B5EF4-FFF2-40B4-BE49-F238E27FC236}">
                <a16:creationId xmlns:a16="http://schemas.microsoft.com/office/drawing/2014/main" id="{6A56C917-0E5E-500B-26B3-24E2B68B1478}"/>
              </a:ext>
            </a:extLst>
          </p:cNvPr>
          <p:cNvSpPr txBox="1"/>
          <p:nvPr/>
        </p:nvSpPr>
        <p:spPr>
          <a:xfrm>
            <a:off x="0" y="26849"/>
            <a:ext cx="3550445" cy="523220"/>
          </a:xfrm>
          <a:prstGeom prst="rect">
            <a:avLst/>
          </a:prstGeom>
          <a:noFill/>
        </p:spPr>
        <p:txBody>
          <a:bodyPr wrap="square">
            <a:spAutoFit/>
          </a:bodyPr>
          <a:lstStyle/>
          <a:p>
            <a:pPr lvl="0" rtl="0">
              <a:spcBef>
                <a:spcPts val="0"/>
              </a:spcBef>
              <a:spcAft>
                <a:spcPts val="0"/>
              </a:spcAft>
            </a:pPr>
            <a:r>
              <a:rPr lang="en-US" sz="2800" b="1">
                <a:latin typeface="Times New Roman" panose="02020603050405020304" pitchFamily="18" charset="0"/>
                <a:cs typeface="Times New Roman" panose="02020603050405020304" pitchFamily="18" charset="0"/>
              </a:rPr>
              <a:t>Module I2C</a:t>
            </a:r>
          </a:p>
        </p:txBody>
      </p:sp>
      <p:pic>
        <p:nvPicPr>
          <p:cNvPr id="3074" name="Picture 2" descr="Module I2C chuyển đổi cho LCD1602 và 2004 giao tiếp Arduino | Linh Kiện  Điện Tử 3M">
            <a:extLst>
              <a:ext uri="{FF2B5EF4-FFF2-40B4-BE49-F238E27FC236}">
                <a16:creationId xmlns:a16="http://schemas.microsoft.com/office/drawing/2014/main" id="{EA21521B-7EFB-B776-E64C-F6C39BC34B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6819"/>
            <a:ext cx="4114800" cy="25717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9E17AE4-09DA-945F-C0DE-1B644F6BBC79}"/>
              </a:ext>
            </a:extLst>
          </p:cNvPr>
          <p:cNvSpPr txBox="1"/>
          <p:nvPr/>
        </p:nvSpPr>
        <p:spPr>
          <a:xfrm>
            <a:off x="0" y="687556"/>
            <a:ext cx="4636294" cy="1384995"/>
          </a:xfrm>
          <a:prstGeom prst="rect">
            <a:avLst/>
          </a:prstGeom>
          <a:noFill/>
        </p:spPr>
        <p:txBody>
          <a:bodyPr wrap="square">
            <a:spAutoFit/>
          </a:bodyPr>
          <a:lstStyle/>
          <a:p>
            <a:pPr algn="l"/>
            <a:r>
              <a:rPr lang="vi-VN" b="0" i="0">
                <a:solidFill>
                  <a:schemeClr val="accent1">
                    <a:lumMod val="50000"/>
                  </a:schemeClr>
                </a:solidFill>
                <a:effectLst/>
                <a:latin typeface="+mj-lt"/>
              </a:rPr>
              <a:t>Thay vì phải mất 6 chân vi điều khiển để kết nối với LCD 16x2 (RS, EN, D7, D6, D5 và D4) thì module IC2 chỉ cần tốn 2 chân (SCL, SDA) để kết nối.</a:t>
            </a:r>
          </a:p>
          <a:p>
            <a:pPr algn="l"/>
            <a:r>
              <a:rPr lang="vi-VN" b="0" i="0">
                <a:solidFill>
                  <a:schemeClr val="accent1">
                    <a:lumMod val="50000"/>
                  </a:schemeClr>
                </a:solidFill>
                <a:effectLst/>
                <a:latin typeface="+mj-lt"/>
              </a:rPr>
              <a:t>Module I2C hỗ trợ các loại LCD sử dụng driver HD44780(LCD 16x2, LCD 20x4, ...) và tương thích với hầu hết các vi điều khiển hiện nay.</a:t>
            </a:r>
          </a:p>
        </p:txBody>
      </p:sp>
      <p:sp>
        <p:nvSpPr>
          <p:cNvPr id="21" name="TextBox 20">
            <a:extLst>
              <a:ext uri="{FF2B5EF4-FFF2-40B4-BE49-F238E27FC236}">
                <a16:creationId xmlns:a16="http://schemas.microsoft.com/office/drawing/2014/main" id="{BE4EA250-5160-0817-A593-48FB97B35C15}"/>
              </a:ext>
            </a:extLst>
          </p:cNvPr>
          <p:cNvSpPr txBox="1"/>
          <p:nvPr/>
        </p:nvSpPr>
        <p:spPr>
          <a:xfrm>
            <a:off x="0" y="2267188"/>
            <a:ext cx="4636294" cy="1815882"/>
          </a:xfrm>
          <a:prstGeom prst="rect">
            <a:avLst/>
          </a:prstGeom>
          <a:noFill/>
        </p:spPr>
        <p:txBody>
          <a:bodyPr wrap="square">
            <a:spAutoFit/>
          </a:bodyPr>
          <a:lstStyle/>
          <a:p>
            <a:pPr algn="l"/>
            <a:r>
              <a:rPr lang="vi-VN" b="1" i="0">
                <a:solidFill>
                  <a:schemeClr val="accent1">
                    <a:lumMod val="50000"/>
                  </a:schemeClr>
                </a:solidFill>
                <a:effectLst/>
                <a:latin typeface="+mj-lt"/>
              </a:rPr>
              <a:t>Thông số kĩ thuật</a:t>
            </a:r>
            <a:endParaRPr lang="vi-VN" b="0" i="0">
              <a:solidFill>
                <a:schemeClr val="accent1">
                  <a:lumMod val="50000"/>
                </a:schemeClr>
              </a:solidFill>
              <a:effectLst/>
              <a:latin typeface="+mj-lt"/>
            </a:endParaRPr>
          </a:p>
          <a:p>
            <a:pPr algn="l">
              <a:buFont typeface="Arial" panose="020B0604020202020204" pitchFamily="34" charset="0"/>
              <a:buChar char="•"/>
            </a:pPr>
            <a:r>
              <a:rPr lang="vi-VN" b="0" i="0">
                <a:solidFill>
                  <a:schemeClr val="accent1">
                    <a:lumMod val="50000"/>
                  </a:schemeClr>
                </a:solidFill>
                <a:effectLst/>
                <a:latin typeface="+mj-lt"/>
              </a:rPr>
              <a:t>Điện áp hoạt động: 2.5-6V DC.</a:t>
            </a:r>
          </a:p>
          <a:p>
            <a:pPr algn="l">
              <a:buFont typeface="Arial" panose="020B0604020202020204" pitchFamily="34" charset="0"/>
              <a:buChar char="•"/>
            </a:pPr>
            <a:r>
              <a:rPr lang="vi-VN" b="0" i="0">
                <a:solidFill>
                  <a:schemeClr val="accent1">
                    <a:lumMod val="50000"/>
                  </a:schemeClr>
                </a:solidFill>
                <a:effectLst/>
                <a:latin typeface="+mj-lt"/>
              </a:rPr>
              <a:t>Hỗ trợ màn hình: LCD1602,1604,2004 (driver HD44780).</a:t>
            </a:r>
          </a:p>
          <a:p>
            <a:pPr algn="l">
              <a:buFont typeface="Arial" panose="020B0604020202020204" pitchFamily="34" charset="0"/>
              <a:buChar char="•"/>
            </a:pPr>
            <a:r>
              <a:rPr lang="vi-VN" b="0" i="0">
                <a:solidFill>
                  <a:schemeClr val="accent1">
                    <a:lumMod val="50000"/>
                  </a:schemeClr>
                </a:solidFill>
                <a:effectLst/>
                <a:latin typeface="+mj-lt"/>
              </a:rPr>
              <a:t>Giao tiếp: I2C.</a:t>
            </a:r>
          </a:p>
          <a:p>
            <a:pPr algn="l">
              <a:buFont typeface="Arial" panose="020B0604020202020204" pitchFamily="34" charset="0"/>
              <a:buChar char="•"/>
            </a:pPr>
            <a:r>
              <a:rPr lang="vi-VN" b="0" i="0">
                <a:solidFill>
                  <a:schemeClr val="accent1">
                    <a:lumMod val="50000"/>
                  </a:schemeClr>
                </a:solidFill>
                <a:effectLst/>
                <a:latin typeface="+mj-lt"/>
              </a:rPr>
              <a:t>Địa chỉ mặc định: 0X27 (có thể điều chỉnh bằng ngắn mạch chân A0/A1/A2).</a:t>
            </a:r>
          </a:p>
          <a:p>
            <a:pPr algn="l">
              <a:buFont typeface="Arial" panose="020B0604020202020204" pitchFamily="34" charset="0"/>
              <a:buChar char="•"/>
            </a:pPr>
            <a:r>
              <a:rPr lang="vi-VN" b="0" i="0">
                <a:solidFill>
                  <a:schemeClr val="accent1">
                    <a:lumMod val="50000"/>
                  </a:schemeClr>
                </a:solidFill>
                <a:effectLst/>
                <a:latin typeface="+mj-lt"/>
              </a:rPr>
              <a:t>Tích hợp Jump chốt để cung cấp đèn cho LCD hoặc ngắt.</a:t>
            </a:r>
          </a:p>
          <a:p>
            <a:pPr algn="l">
              <a:buFont typeface="Arial" panose="020B0604020202020204" pitchFamily="34" charset="0"/>
              <a:buChar char="•"/>
            </a:pPr>
            <a:r>
              <a:rPr lang="vi-VN" b="0" i="0">
                <a:solidFill>
                  <a:schemeClr val="accent1">
                    <a:lumMod val="50000"/>
                  </a:schemeClr>
                </a:solidFill>
                <a:effectLst/>
                <a:latin typeface="+mj-lt"/>
              </a:rPr>
              <a:t>Tích hợp biến trở xoay điều chỉnh độ tương phản cho LCD.</a:t>
            </a:r>
          </a:p>
        </p:txBody>
      </p:sp>
      <p:sp>
        <p:nvSpPr>
          <p:cNvPr id="2" name="TextBox 1">
            <a:extLst>
              <a:ext uri="{FF2B5EF4-FFF2-40B4-BE49-F238E27FC236}">
                <a16:creationId xmlns:a16="http://schemas.microsoft.com/office/drawing/2014/main" id="{82EC0480-DE79-0259-D0D7-4ABD5ECB5F45}"/>
              </a:ext>
            </a:extLst>
          </p:cNvPr>
          <p:cNvSpPr txBox="1"/>
          <p:nvPr/>
        </p:nvSpPr>
        <p:spPr>
          <a:xfrm>
            <a:off x="4402047" y="4843343"/>
            <a:ext cx="284052" cy="307777"/>
          </a:xfrm>
          <a:prstGeom prst="rect">
            <a:avLst/>
          </a:prstGeom>
          <a:noFill/>
        </p:spPr>
        <p:txBody>
          <a:bodyPr wrap="none" rtlCol="0">
            <a:spAutoFit/>
          </a:bodyPr>
          <a:lstStyle/>
          <a:p>
            <a:r>
              <a:rPr lang="en-US"/>
              <a:t>7</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7">
            <a:extLst>
              <a:ext uri="{FF2B5EF4-FFF2-40B4-BE49-F238E27FC236}">
                <a16:creationId xmlns:a16="http://schemas.microsoft.com/office/drawing/2014/main" id="{594F2CD8-9AD7-DE28-4BC6-71D40AA23404}"/>
              </a:ext>
            </a:extLst>
          </p:cNvPr>
          <p:cNvSpPr/>
          <p:nvPr/>
        </p:nvSpPr>
        <p:spPr>
          <a:xfrm rot="-5400000" flipH="1">
            <a:off x="2595916" y="-2595865"/>
            <a:ext cx="523219" cy="5714952"/>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US"/>
          </a:p>
        </p:txBody>
      </p:sp>
      <p:sp>
        <p:nvSpPr>
          <p:cNvPr id="10" name="TextBox 9">
            <a:extLst>
              <a:ext uri="{FF2B5EF4-FFF2-40B4-BE49-F238E27FC236}">
                <a16:creationId xmlns:a16="http://schemas.microsoft.com/office/drawing/2014/main" id="{3D53F9A4-F917-A989-5ED3-E0F7C8ED5B40}"/>
              </a:ext>
            </a:extLst>
          </p:cNvPr>
          <p:cNvSpPr txBox="1"/>
          <p:nvPr/>
        </p:nvSpPr>
        <p:spPr>
          <a:xfrm>
            <a:off x="0" y="26850"/>
            <a:ext cx="5715000" cy="523220"/>
          </a:xfrm>
          <a:prstGeom prst="rect">
            <a:avLst/>
          </a:prstGeom>
          <a:noFill/>
        </p:spPr>
        <p:txBody>
          <a:bodyPr wrap="square">
            <a:spAutoFit/>
          </a:bodyPr>
          <a:lstStyle/>
          <a:p>
            <a:pPr lvl="0" rtl="0">
              <a:spcBef>
                <a:spcPts val="0"/>
              </a:spcBef>
              <a:spcAft>
                <a:spcPts val="0"/>
              </a:spcAft>
            </a:pPr>
            <a:r>
              <a:rPr lang="en-US" sz="2800" b="1">
                <a:latin typeface="Times New Roman" panose="02020603050405020304" pitchFamily="18" charset="0"/>
                <a:cs typeface="Times New Roman" panose="02020603050405020304" pitchFamily="18" charset="0"/>
              </a:rPr>
              <a:t>Module MAX30100 (RCWL – 0530)</a:t>
            </a:r>
          </a:p>
        </p:txBody>
      </p:sp>
      <p:sp>
        <p:nvSpPr>
          <p:cNvPr id="15" name="TextBox 14">
            <a:extLst>
              <a:ext uri="{FF2B5EF4-FFF2-40B4-BE49-F238E27FC236}">
                <a16:creationId xmlns:a16="http://schemas.microsoft.com/office/drawing/2014/main" id="{1C43FDD3-4E2A-AE41-53C8-BEFC3CD8D9F9}"/>
              </a:ext>
            </a:extLst>
          </p:cNvPr>
          <p:cNvSpPr txBox="1"/>
          <p:nvPr/>
        </p:nvSpPr>
        <p:spPr>
          <a:xfrm>
            <a:off x="64293" y="748724"/>
            <a:ext cx="5193507" cy="1600438"/>
          </a:xfrm>
          <a:prstGeom prst="rect">
            <a:avLst/>
          </a:prstGeom>
          <a:noFill/>
        </p:spPr>
        <p:txBody>
          <a:bodyPr wrap="square">
            <a:spAutoFit/>
          </a:bodyPr>
          <a:lstStyle/>
          <a:p>
            <a:r>
              <a:rPr lang="en-US" err="1">
                <a:solidFill>
                  <a:schemeClr val="accent1">
                    <a:lumMod val="50000"/>
                  </a:schemeClr>
                </a:solidFill>
                <a:latin typeface="Times New Roman" panose="02020603050405020304" pitchFamily="18" charset="0"/>
                <a:cs typeface="Times New Roman" panose="02020603050405020304" pitchFamily="18" charset="0"/>
              </a:rPr>
              <a:t>Cảm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biến</a:t>
            </a:r>
            <a:r>
              <a:rPr lang="en-US">
                <a:solidFill>
                  <a:schemeClr val="accent1">
                    <a:lumMod val="50000"/>
                  </a:schemeClr>
                </a:solidFill>
                <a:latin typeface="Times New Roman" panose="02020603050405020304" pitchFamily="18" charset="0"/>
                <a:cs typeface="Times New Roman" panose="02020603050405020304" pitchFamily="18" charset="0"/>
              </a:rPr>
              <a:t> MAX30100 </a:t>
            </a:r>
            <a:r>
              <a:rPr lang="en-US" err="1">
                <a:solidFill>
                  <a:schemeClr val="accent1">
                    <a:lumMod val="50000"/>
                  </a:schemeClr>
                </a:solidFill>
                <a:latin typeface="Times New Roman" panose="02020603050405020304" pitchFamily="18" charset="0"/>
                <a:cs typeface="Times New Roman" panose="02020603050405020304" pitchFamily="18" charset="0"/>
              </a:rPr>
              <a:t>được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sử</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dụng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làm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máy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đo</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nhịp</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tim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và</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máy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đo</a:t>
            </a:r>
            <a:r>
              <a:rPr lang="en-US">
                <a:solidFill>
                  <a:schemeClr val="accent1">
                    <a:lumMod val="50000"/>
                  </a:schemeClr>
                </a:solidFill>
                <a:latin typeface="Times New Roman" panose="02020603050405020304" pitchFamily="18" charset="0"/>
                <a:cs typeface="Times New Roman" panose="02020603050405020304" pitchFamily="18" charset="0"/>
              </a:rPr>
              <a:t> oxy </a:t>
            </a:r>
            <a:r>
              <a:rPr lang="en-US" err="1">
                <a:solidFill>
                  <a:schemeClr val="accent1">
                    <a:lumMod val="50000"/>
                  </a:schemeClr>
                </a:solidFill>
                <a:latin typeface="Times New Roman" panose="02020603050405020304" pitchFamily="18" charset="0"/>
                <a:cs typeface="Times New Roman" panose="02020603050405020304" pitchFamily="18" charset="0"/>
              </a:rPr>
              <a:t>xung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Các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tính</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năng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này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được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kích</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hoạt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bởi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việc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xây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dựng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cảm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biến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này</a:t>
            </a:r>
            <a:r>
              <a:rPr lang="en-US">
                <a:solidFill>
                  <a:schemeClr val="accent1">
                    <a:lumMod val="50000"/>
                  </a:schemeClr>
                </a:solidFill>
                <a:latin typeface="Times New Roman" panose="02020603050405020304" pitchFamily="18" charset="0"/>
                <a:cs typeface="Times New Roman" panose="02020603050405020304" pitchFamily="18" charset="0"/>
              </a:rPr>
              <a:t> bao </a:t>
            </a:r>
            <a:r>
              <a:rPr lang="en-US" err="1">
                <a:solidFill>
                  <a:schemeClr val="accent1">
                    <a:lumMod val="50000"/>
                  </a:schemeClr>
                </a:solidFill>
                <a:latin typeface="Times New Roman" panose="02020603050405020304" pitchFamily="18" charset="0"/>
                <a:cs typeface="Times New Roman" panose="02020603050405020304" pitchFamily="18" charset="0"/>
              </a:rPr>
              <a:t>gồm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hai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đèn</a:t>
            </a:r>
            <a:r>
              <a:rPr lang="en-US">
                <a:solidFill>
                  <a:schemeClr val="accent1">
                    <a:lumMod val="50000"/>
                  </a:schemeClr>
                </a:solidFill>
                <a:latin typeface="Times New Roman" panose="02020603050405020304" pitchFamily="18" charset="0"/>
                <a:cs typeface="Times New Roman" panose="02020603050405020304" pitchFamily="18" charset="0"/>
              </a:rPr>
              <a:t> LED, </a:t>
            </a:r>
            <a:r>
              <a:rPr lang="en-US" err="1">
                <a:solidFill>
                  <a:schemeClr val="accent1">
                    <a:lumMod val="50000"/>
                  </a:schemeClr>
                </a:solidFill>
                <a:latin typeface="Times New Roman" panose="02020603050405020304" pitchFamily="18" charset="0"/>
                <a:cs typeface="Times New Roman" panose="02020603050405020304" pitchFamily="18" charset="0"/>
              </a:rPr>
              <a:t>một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bộ</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tách</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sóng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quang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quang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học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được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tối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ưu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hóa</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và</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các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thành</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phần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xử</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lý</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tín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hiệu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nhiễu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thấp</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Nó</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dễ</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dàng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được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sử</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dụng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với</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các</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bộ</a:t>
            </a:r>
            <a:r>
              <a:rPr lang="en-US">
                <a:solidFill>
                  <a:schemeClr val="accent1">
                    <a:lumMod val="50000"/>
                  </a:schemeClr>
                </a:solidFill>
                <a:latin typeface="Times New Roman" panose="02020603050405020304" pitchFamily="18" charset="0"/>
                <a:cs typeface="Times New Roman" panose="02020603050405020304" pitchFamily="18" charset="0"/>
              </a:rPr>
              <a:t> vi </a:t>
            </a:r>
            <a:r>
              <a:rPr lang="en-US" err="1">
                <a:solidFill>
                  <a:schemeClr val="accent1">
                    <a:lumMod val="50000"/>
                  </a:schemeClr>
                </a:solidFill>
                <a:latin typeface="Times New Roman" panose="02020603050405020304" pitchFamily="18" charset="0"/>
                <a:cs typeface="Times New Roman" panose="02020603050405020304" pitchFamily="18" charset="0"/>
              </a:rPr>
              <a:t>điều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khiển</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như</a:t>
            </a:r>
            <a:r>
              <a:rPr lang="en-US">
                <a:solidFill>
                  <a:schemeClr val="accent1">
                    <a:lumMod val="50000"/>
                  </a:schemeClr>
                </a:solidFill>
                <a:latin typeface="Times New Roman" panose="02020603050405020304" pitchFamily="18" charset="0"/>
                <a:cs typeface="Times New Roman" panose="02020603050405020304" pitchFamily="18" charset="0"/>
              </a:rPr>
              <a:t> Arduino, ESP32, </a:t>
            </a:r>
            <a:r>
              <a:rPr lang="en-US" err="1">
                <a:solidFill>
                  <a:schemeClr val="accent1">
                    <a:lumMod val="50000"/>
                  </a:schemeClr>
                </a:solidFill>
                <a:latin typeface="Times New Roman" panose="02020603050405020304" pitchFamily="18" charset="0"/>
                <a:cs typeface="Times New Roman" panose="02020603050405020304" pitchFamily="18" charset="0"/>
              </a:rPr>
              <a:t>NodeMCU</a:t>
            </a:r>
            <a:r>
              <a:rPr lang="en-US">
                <a:solidFill>
                  <a:schemeClr val="accent1">
                    <a:lumMod val="50000"/>
                  </a:schemeClr>
                </a:solidFill>
                <a:latin typeface="Times New Roman" panose="02020603050405020304" pitchFamily="18" charset="0"/>
                <a:cs typeface="Times New Roman" panose="02020603050405020304" pitchFamily="18" charset="0"/>
              </a:rPr>
              <a:t>, v.v. </a:t>
            </a:r>
            <a:r>
              <a:rPr lang="en-US" err="1">
                <a:solidFill>
                  <a:schemeClr val="accent1">
                    <a:lumMod val="50000"/>
                  </a:schemeClr>
                </a:solidFill>
                <a:latin typeface="Times New Roman" panose="02020603050405020304" pitchFamily="18" charset="0"/>
                <a:cs typeface="Times New Roman" panose="02020603050405020304" pitchFamily="18" charset="0"/>
              </a:rPr>
              <a:t>để</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xây</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dựng</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một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thiết</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bị</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bão</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hòa</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nhịp</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tim</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và</a:t>
            </a:r>
            <a:r>
              <a:rPr lang="en-US">
                <a:solidFill>
                  <a:schemeClr val="accent1">
                    <a:lumMod val="50000"/>
                  </a:schemeClr>
                </a:solidFill>
                <a:latin typeface="Times New Roman" panose="02020603050405020304" pitchFamily="18" charset="0"/>
                <a:cs typeface="Times New Roman" panose="02020603050405020304" pitchFamily="18" charset="0"/>
              </a:rPr>
              <a:t> oxy </a:t>
            </a:r>
            <a:r>
              <a:rPr lang="en-US" err="1">
                <a:solidFill>
                  <a:schemeClr val="accent1">
                    <a:lumMod val="50000"/>
                  </a:schemeClr>
                </a:solidFill>
                <a:latin typeface="Times New Roman" panose="02020603050405020304" pitchFamily="18" charset="0"/>
                <a:cs typeface="Times New Roman" panose="02020603050405020304" pitchFamily="18" charset="0"/>
              </a:rPr>
              <a:t>hiệu</a:t>
            </a:r>
            <a:r>
              <a:rPr lang="en-US">
                <a:solidFill>
                  <a:schemeClr val="accent1">
                    <a:lumMod val="50000"/>
                  </a:schemeClr>
                </a:solidFill>
                <a:latin typeface="Times New Roman" panose="02020603050405020304" pitchFamily="18" charset="0"/>
                <a:cs typeface="Times New Roman" panose="02020603050405020304" pitchFamily="18" charset="0"/>
              </a:rPr>
              <a:t> </a:t>
            </a:r>
            <a:r>
              <a:rPr lang="en-US" err="1">
                <a:solidFill>
                  <a:schemeClr val="accent1">
                    <a:lumMod val="50000"/>
                  </a:schemeClr>
                </a:solidFill>
                <a:latin typeface="Times New Roman" panose="02020603050405020304" pitchFamily="18" charset="0"/>
                <a:cs typeface="Times New Roman" panose="02020603050405020304" pitchFamily="18" charset="0"/>
              </a:rPr>
              <a:t>quả</a:t>
            </a:r>
            <a:r>
              <a:rPr lang="en-US">
                <a:solidFill>
                  <a:schemeClr val="accent1">
                    <a:lumMod val="50000"/>
                  </a:schemeClr>
                </a:solidFill>
                <a:latin typeface="Times New Roman" panose="02020603050405020304" pitchFamily="18" charset="0"/>
                <a:cs typeface="Times New Roman" panose="02020603050405020304" pitchFamily="18" charset="0"/>
              </a:rPr>
              <a:t>.</a:t>
            </a:r>
          </a:p>
        </p:txBody>
      </p:sp>
      <p:pic>
        <p:nvPicPr>
          <p:cNvPr id="17" name="Picture 16">
            <a:extLst>
              <a:ext uri="{FF2B5EF4-FFF2-40B4-BE49-F238E27FC236}">
                <a16:creationId xmlns:a16="http://schemas.microsoft.com/office/drawing/2014/main" id="{E30719B8-510A-5FA4-B828-AE10D4B91587}"/>
              </a:ext>
            </a:extLst>
          </p:cNvPr>
          <p:cNvPicPr>
            <a:picLocks noChangeAspect="1"/>
          </p:cNvPicPr>
          <p:nvPr/>
        </p:nvPicPr>
        <p:blipFill>
          <a:blip r:embed="rId2"/>
          <a:stretch>
            <a:fillRect/>
          </a:stretch>
        </p:blipFill>
        <p:spPr>
          <a:xfrm>
            <a:off x="5613047" y="0"/>
            <a:ext cx="3623773" cy="2637770"/>
          </a:xfrm>
          <a:prstGeom prst="rect">
            <a:avLst/>
          </a:prstGeom>
        </p:spPr>
      </p:pic>
      <p:graphicFrame>
        <p:nvGraphicFramePr>
          <p:cNvPr id="18" name="Table 17">
            <a:extLst>
              <a:ext uri="{FF2B5EF4-FFF2-40B4-BE49-F238E27FC236}">
                <a16:creationId xmlns:a16="http://schemas.microsoft.com/office/drawing/2014/main" id="{55C4CE04-D690-BA7E-F3B0-A2F38C60793E}"/>
              </a:ext>
            </a:extLst>
          </p:cNvPr>
          <p:cNvGraphicFramePr>
            <a:graphicFrameLocks noGrp="1"/>
          </p:cNvGraphicFramePr>
          <p:nvPr>
            <p:extLst>
              <p:ext uri="{D42A27DB-BD31-4B8C-83A1-F6EECF244321}">
                <p14:modId xmlns:p14="http://schemas.microsoft.com/office/powerpoint/2010/main" val="187477332"/>
              </p:ext>
            </p:extLst>
          </p:nvPr>
        </p:nvGraphicFramePr>
        <p:xfrm>
          <a:off x="64293" y="2463939"/>
          <a:ext cx="7172326" cy="2346960"/>
        </p:xfrm>
        <a:graphic>
          <a:graphicData uri="http://schemas.openxmlformats.org/drawingml/2006/table">
            <a:tbl>
              <a:tblPr/>
              <a:tblGrid>
                <a:gridCol w="3586163">
                  <a:extLst>
                    <a:ext uri="{9D8B030D-6E8A-4147-A177-3AD203B41FA5}">
                      <a16:colId xmlns:a16="http://schemas.microsoft.com/office/drawing/2014/main" val="2703339407"/>
                    </a:ext>
                  </a:extLst>
                </a:gridCol>
                <a:gridCol w="3586163">
                  <a:extLst>
                    <a:ext uri="{9D8B030D-6E8A-4147-A177-3AD203B41FA5}">
                      <a16:colId xmlns:a16="http://schemas.microsoft.com/office/drawing/2014/main" val="3500467060"/>
                    </a:ext>
                  </a:extLst>
                </a:gridCol>
              </a:tblGrid>
              <a:tr h="267738">
                <a:tc>
                  <a:txBody>
                    <a:bodyPr/>
                    <a:lstStyle/>
                    <a:p>
                      <a:pPr algn="l"/>
                      <a:r>
                        <a:rPr lang="en-US" b="0" err="1">
                          <a:effectLst/>
                          <a:latin typeface="Times New Roman" panose="02020603050405020304" pitchFamily="18" charset="0"/>
                          <a:cs typeface="Times New Roman" panose="02020603050405020304" pitchFamily="18" charset="0"/>
                        </a:rPr>
                        <a:t>Điện</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áp</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hoạt</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động</a:t>
                      </a:r>
                      <a:endParaRPr lang="en-US" b="0">
                        <a:effectLst/>
                        <a:latin typeface="Times New Roman" panose="02020603050405020304" pitchFamily="18" charset="0"/>
                        <a:cs typeface="Times New Roman" panose="02020603050405020304" pitchFamily="18" charset="0"/>
                      </a:endParaRPr>
                    </a:p>
                  </a:txBody>
                  <a:tcPr marL="60960" marR="60960" marT="60960" marB="60960" anchor="ctr">
                    <a:lnL w="12700" cap="flat" cmpd="sng" algn="ctr">
                      <a:solidFill>
                        <a:srgbClr val="906D97"/>
                      </a:solidFill>
                      <a:prstDash val="solid"/>
                      <a:round/>
                      <a:headEnd type="none" w="med" len="med"/>
                      <a:tailEnd type="none" w="med" len="med"/>
                    </a:lnL>
                    <a:lnR w="12700" cap="flat" cmpd="sng" algn="ctr">
                      <a:solidFill>
                        <a:srgbClr val="807797"/>
                      </a:solidFill>
                      <a:prstDash val="solid"/>
                      <a:round/>
                      <a:headEnd type="none" w="med" len="med"/>
                      <a:tailEnd type="none" w="med" len="med"/>
                    </a:lnR>
                    <a:lnT w="12700" cap="flat" cmpd="sng" algn="ctr">
                      <a:solidFill>
                        <a:srgbClr val="906D97"/>
                      </a:solidFill>
                      <a:prstDash val="solid"/>
                      <a:round/>
                      <a:headEnd type="none" w="med" len="med"/>
                      <a:tailEnd type="none" w="med" len="med"/>
                    </a:lnT>
                    <a:lnB w="12700" cap="flat" cmpd="sng" algn="ctr">
                      <a:solidFill>
                        <a:srgbClr val="C07697"/>
                      </a:solidFill>
                      <a:prstDash val="solid"/>
                      <a:round/>
                      <a:headEnd type="none" w="med" len="med"/>
                      <a:tailEnd type="none" w="med" len="med"/>
                    </a:lnB>
                    <a:solidFill>
                      <a:srgbClr val="FFFFFF"/>
                    </a:solidFill>
                  </a:tcPr>
                </a:tc>
                <a:tc>
                  <a:txBody>
                    <a:bodyPr/>
                    <a:lstStyle/>
                    <a:p>
                      <a:pPr algn="l"/>
                      <a:r>
                        <a:rPr lang="en-US" b="0">
                          <a:effectLst/>
                          <a:latin typeface="Times New Roman" panose="02020603050405020304" pitchFamily="18" charset="0"/>
                          <a:cs typeface="Times New Roman" panose="02020603050405020304" pitchFamily="18" charset="0"/>
                        </a:rPr>
                        <a:t>1.8V - 3.3V</a:t>
                      </a:r>
                    </a:p>
                  </a:txBody>
                  <a:tcPr marL="60960" marR="60960" marT="60960" marB="60960" anchor="ctr">
                    <a:lnL w="12700" cap="flat" cmpd="sng" algn="ctr">
                      <a:solidFill>
                        <a:srgbClr val="807797"/>
                      </a:solidFill>
                      <a:prstDash val="solid"/>
                      <a:round/>
                      <a:headEnd type="none" w="med" len="med"/>
                      <a:tailEnd type="none" w="med" len="med"/>
                    </a:lnL>
                    <a:lnR w="7620" cap="flat" cmpd="sng" algn="ctr">
                      <a:solidFill>
                        <a:srgbClr val="807797"/>
                      </a:solidFill>
                      <a:prstDash val="solid"/>
                      <a:round/>
                      <a:headEnd type="none" w="med" len="med"/>
                      <a:tailEnd type="none" w="med" len="med"/>
                    </a:lnR>
                    <a:lnT w="12700" cap="flat" cmpd="sng" algn="ctr">
                      <a:solidFill>
                        <a:srgbClr val="807797"/>
                      </a:solidFill>
                      <a:prstDash val="solid"/>
                      <a:round/>
                      <a:headEnd type="none" w="med" len="med"/>
                      <a:tailEnd type="none" w="med" len="med"/>
                    </a:lnT>
                    <a:lnB w="12700" cap="flat" cmpd="sng" algn="ctr">
                      <a:solidFill>
                        <a:srgbClr val="E07497"/>
                      </a:solidFill>
                      <a:prstDash val="solid"/>
                      <a:round/>
                      <a:headEnd type="none" w="med" len="med"/>
                      <a:tailEnd type="none" w="med" len="med"/>
                    </a:lnB>
                    <a:solidFill>
                      <a:srgbClr val="FFFFFF"/>
                    </a:solidFill>
                  </a:tcPr>
                </a:tc>
                <a:extLst>
                  <a:ext uri="{0D108BD9-81ED-4DB2-BD59-A6C34878D82A}">
                    <a16:rowId xmlns:a16="http://schemas.microsoft.com/office/drawing/2014/main" val="2415611661"/>
                  </a:ext>
                </a:extLst>
              </a:tr>
              <a:tr h="267738">
                <a:tc>
                  <a:txBody>
                    <a:bodyPr/>
                    <a:lstStyle/>
                    <a:p>
                      <a:pPr algn="l"/>
                      <a:r>
                        <a:rPr lang="en-US" b="0" err="1">
                          <a:effectLst/>
                          <a:latin typeface="Times New Roman" panose="02020603050405020304" pitchFamily="18" charset="0"/>
                          <a:cs typeface="Times New Roman" panose="02020603050405020304" pitchFamily="18" charset="0"/>
                        </a:rPr>
                        <a:t>Đầu</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vào</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hiện</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tại</a:t>
                      </a:r>
                      <a:endParaRPr lang="en-US" b="0">
                        <a:effectLst/>
                        <a:latin typeface="Times New Roman" panose="02020603050405020304" pitchFamily="18" charset="0"/>
                        <a:cs typeface="Times New Roman" panose="02020603050405020304" pitchFamily="18" charset="0"/>
                      </a:endParaRPr>
                    </a:p>
                  </a:txBody>
                  <a:tcPr marL="60960" marR="60960" marT="60960" marB="60960" anchor="ctr">
                    <a:lnL w="12700" cap="flat" cmpd="sng" algn="ctr">
                      <a:solidFill>
                        <a:srgbClr val="C07697"/>
                      </a:solidFill>
                      <a:prstDash val="solid"/>
                      <a:round/>
                      <a:headEnd type="none" w="med" len="med"/>
                      <a:tailEnd type="none" w="med" len="med"/>
                    </a:lnL>
                    <a:lnR w="12700" cap="flat" cmpd="sng" algn="ctr">
                      <a:solidFill>
                        <a:srgbClr val="E07497"/>
                      </a:solidFill>
                      <a:prstDash val="solid"/>
                      <a:round/>
                      <a:headEnd type="none" w="med" len="med"/>
                      <a:tailEnd type="none" w="med" len="med"/>
                    </a:lnR>
                    <a:lnT w="12700" cap="flat" cmpd="sng" algn="ctr">
                      <a:solidFill>
                        <a:srgbClr val="C07697"/>
                      </a:solidFill>
                      <a:prstDash val="solid"/>
                      <a:round/>
                      <a:headEnd type="none" w="med" len="med"/>
                      <a:tailEnd type="none" w="med" len="med"/>
                    </a:lnT>
                    <a:lnB w="12700" cap="flat" cmpd="sng" algn="ctr">
                      <a:solidFill>
                        <a:srgbClr val="107597"/>
                      </a:solidFill>
                      <a:prstDash val="solid"/>
                      <a:round/>
                      <a:headEnd type="none" w="med" len="med"/>
                      <a:tailEnd type="none" w="med" len="med"/>
                    </a:lnB>
                    <a:solidFill>
                      <a:srgbClr val="F2F2F2"/>
                    </a:solidFill>
                  </a:tcPr>
                </a:tc>
                <a:tc>
                  <a:txBody>
                    <a:bodyPr/>
                    <a:lstStyle/>
                    <a:p>
                      <a:pPr algn="l"/>
                      <a:r>
                        <a:rPr lang="en-US" b="0">
                          <a:effectLst/>
                          <a:latin typeface="Times New Roman" panose="02020603050405020304" pitchFamily="18" charset="0"/>
                          <a:cs typeface="Times New Roman" panose="02020603050405020304" pitchFamily="18" charset="0"/>
                        </a:rPr>
                        <a:t>20mA</a:t>
                      </a:r>
                    </a:p>
                  </a:txBody>
                  <a:tcPr marL="60960" marR="60960" marT="60960" marB="60960" anchor="ctr">
                    <a:lnL w="12700" cap="flat" cmpd="sng" algn="ctr">
                      <a:solidFill>
                        <a:srgbClr val="E07497"/>
                      </a:solidFill>
                      <a:prstDash val="solid"/>
                      <a:round/>
                      <a:headEnd type="none" w="med" len="med"/>
                      <a:tailEnd type="none" w="med" len="med"/>
                    </a:lnL>
                    <a:lnR w="7620" cap="flat" cmpd="sng" algn="ctr">
                      <a:solidFill>
                        <a:srgbClr val="E07497"/>
                      </a:solidFill>
                      <a:prstDash val="solid"/>
                      <a:round/>
                      <a:headEnd type="none" w="med" len="med"/>
                      <a:tailEnd type="none" w="med" len="med"/>
                    </a:lnR>
                    <a:lnT w="12700" cap="flat" cmpd="sng" algn="ctr">
                      <a:solidFill>
                        <a:srgbClr val="E07497"/>
                      </a:solidFill>
                      <a:prstDash val="solid"/>
                      <a:round/>
                      <a:headEnd type="none" w="med" len="med"/>
                      <a:tailEnd type="none" w="med" len="med"/>
                    </a:lnT>
                    <a:lnB w="12700" cap="flat" cmpd="sng" algn="ctr">
                      <a:solidFill>
                        <a:srgbClr val="107B97"/>
                      </a:solidFill>
                      <a:prstDash val="solid"/>
                      <a:round/>
                      <a:headEnd type="none" w="med" len="med"/>
                      <a:tailEnd type="none" w="med" len="med"/>
                    </a:lnB>
                    <a:solidFill>
                      <a:srgbClr val="F2F2F2"/>
                    </a:solidFill>
                  </a:tcPr>
                </a:tc>
                <a:extLst>
                  <a:ext uri="{0D108BD9-81ED-4DB2-BD59-A6C34878D82A}">
                    <a16:rowId xmlns:a16="http://schemas.microsoft.com/office/drawing/2014/main" val="2185699090"/>
                  </a:ext>
                </a:extLst>
              </a:tr>
              <a:tr h="267738">
                <a:tc>
                  <a:txBody>
                    <a:bodyPr/>
                    <a:lstStyle/>
                    <a:p>
                      <a:pPr algn="l"/>
                      <a:r>
                        <a:rPr lang="en-US" b="0" err="1">
                          <a:effectLst/>
                          <a:latin typeface="Times New Roman" panose="02020603050405020304" pitchFamily="18" charset="0"/>
                          <a:cs typeface="Times New Roman" panose="02020603050405020304" pitchFamily="18" charset="0"/>
                        </a:rPr>
                        <a:t>Phạm</a:t>
                      </a:r>
                      <a:r>
                        <a:rPr lang="en-US" b="0">
                          <a:effectLst/>
                          <a:latin typeface="Times New Roman" panose="02020603050405020304" pitchFamily="18" charset="0"/>
                          <a:cs typeface="Times New Roman" panose="02020603050405020304" pitchFamily="18" charset="0"/>
                        </a:rPr>
                        <a:t> vi </a:t>
                      </a:r>
                      <a:r>
                        <a:rPr lang="en-US" b="0" err="1">
                          <a:effectLst/>
                          <a:latin typeface="Times New Roman" panose="02020603050405020304" pitchFamily="18" charset="0"/>
                          <a:cs typeface="Times New Roman" panose="02020603050405020304" pitchFamily="18" charset="0"/>
                        </a:rPr>
                        <a:t>nhiệt</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độ</a:t>
                      </a:r>
                      <a:endParaRPr lang="en-US" b="0">
                        <a:effectLst/>
                        <a:latin typeface="Times New Roman" panose="02020603050405020304" pitchFamily="18" charset="0"/>
                        <a:cs typeface="Times New Roman" panose="02020603050405020304" pitchFamily="18" charset="0"/>
                      </a:endParaRPr>
                    </a:p>
                  </a:txBody>
                  <a:tcPr marL="60960" marR="60960" marT="60960" marB="60960" anchor="ctr">
                    <a:lnL w="12700" cap="flat" cmpd="sng" algn="ctr">
                      <a:solidFill>
                        <a:srgbClr val="107597"/>
                      </a:solidFill>
                      <a:prstDash val="solid"/>
                      <a:round/>
                      <a:headEnd type="none" w="med" len="med"/>
                      <a:tailEnd type="none" w="med" len="med"/>
                    </a:lnL>
                    <a:lnR w="12700" cap="flat" cmpd="sng" algn="ctr">
                      <a:solidFill>
                        <a:srgbClr val="107B97"/>
                      </a:solidFill>
                      <a:prstDash val="solid"/>
                      <a:round/>
                      <a:headEnd type="none" w="med" len="med"/>
                      <a:tailEnd type="none" w="med" len="med"/>
                    </a:lnR>
                    <a:lnT w="12700" cap="flat" cmpd="sng" algn="ctr">
                      <a:solidFill>
                        <a:srgbClr val="107597"/>
                      </a:solidFill>
                      <a:prstDash val="solid"/>
                      <a:round/>
                      <a:headEnd type="none" w="med" len="med"/>
                      <a:tailEnd type="none" w="med" len="med"/>
                    </a:lnT>
                    <a:lnB w="12700" cap="flat" cmpd="sng" algn="ctr">
                      <a:solidFill>
                        <a:srgbClr val="907697"/>
                      </a:solidFill>
                      <a:prstDash val="solid"/>
                      <a:round/>
                      <a:headEnd type="none" w="med" len="med"/>
                      <a:tailEnd type="none" w="med" len="med"/>
                    </a:lnB>
                    <a:solidFill>
                      <a:srgbClr val="FFFFFF"/>
                    </a:solidFill>
                  </a:tcPr>
                </a:tc>
                <a:tc>
                  <a:txBody>
                    <a:bodyPr/>
                    <a:lstStyle/>
                    <a:p>
                      <a:pPr algn="l"/>
                      <a:r>
                        <a:rPr lang="en-US" b="0">
                          <a:effectLst/>
                          <a:latin typeface="Times New Roman" panose="02020603050405020304" pitchFamily="18" charset="0"/>
                          <a:cs typeface="Times New Roman" panose="02020603050405020304" pitchFamily="18" charset="0"/>
                        </a:rPr>
                        <a:t>-40˚C - +85˚C</a:t>
                      </a:r>
                    </a:p>
                  </a:txBody>
                  <a:tcPr marL="60960" marR="60960" marT="60960" marB="60960" anchor="ctr">
                    <a:lnL w="12700" cap="flat" cmpd="sng" algn="ctr">
                      <a:solidFill>
                        <a:srgbClr val="107B97"/>
                      </a:solidFill>
                      <a:prstDash val="solid"/>
                      <a:round/>
                      <a:headEnd type="none" w="med" len="med"/>
                      <a:tailEnd type="none" w="med" len="med"/>
                    </a:lnL>
                    <a:lnR w="7620" cap="flat" cmpd="sng" algn="ctr">
                      <a:solidFill>
                        <a:srgbClr val="107B97"/>
                      </a:solidFill>
                      <a:prstDash val="solid"/>
                      <a:round/>
                      <a:headEnd type="none" w="med" len="med"/>
                      <a:tailEnd type="none" w="med" len="med"/>
                    </a:lnR>
                    <a:lnT w="12700" cap="flat" cmpd="sng" algn="ctr">
                      <a:solidFill>
                        <a:srgbClr val="107B97"/>
                      </a:solidFill>
                      <a:prstDash val="solid"/>
                      <a:round/>
                      <a:headEnd type="none" w="med" len="med"/>
                      <a:tailEnd type="none" w="med" len="med"/>
                    </a:lnT>
                    <a:lnB w="12700" cap="flat" cmpd="sng" algn="ctr">
                      <a:solidFill>
                        <a:srgbClr val="D08797"/>
                      </a:solidFill>
                      <a:prstDash val="solid"/>
                      <a:round/>
                      <a:headEnd type="none" w="med" len="med"/>
                      <a:tailEnd type="none" w="med" len="med"/>
                    </a:lnB>
                    <a:solidFill>
                      <a:srgbClr val="FFFFFF"/>
                    </a:solidFill>
                  </a:tcPr>
                </a:tc>
                <a:extLst>
                  <a:ext uri="{0D108BD9-81ED-4DB2-BD59-A6C34878D82A}">
                    <a16:rowId xmlns:a16="http://schemas.microsoft.com/office/drawing/2014/main" val="642439113"/>
                  </a:ext>
                </a:extLst>
              </a:tr>
              <a:tr h="267738">
                <a:tc>
                  <a:txBody>
                    <a:bodyPr/>
                    <a:lstStyle/>
                    <a:p>
                      <a:pPr algn="l"/>
                      <a:r>
                        <a:rPr lang="en-US" b="0" err="1">
                          <a:effectLst/>
                          <a:latin typeface="Times New Roman" panose="02020603050405020304" pitchFamily="18" charset="0"/>
                          <a:cs typeface="Times New Roman" panose="02020603050405020304" pitchFamily="18" charset="0"/>
                        </a:rPr>
                        <a:t>Độ</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chính</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xác</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nhiệt</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độ</a:t>
                      </a:r>
                      <a:endParaRPr lang="en-US" b="0">
                        <a:effectLst/>
                        <a:latin typeface="Times New Roman" panose="02020603050405020304" pitchFamily="18" charset="0"/>
                        <a:cs typeface="Times New Roman" panose="02020603050405020304" pitchFamily="18" charset="0"/>
                      </a:endParaRPr>
                    </a:p>
                  </a:txBody>
                  <a:tcPr marL="60960" marR="60960" marT="60960" marB="60960" anchor="ctr">
                    <a:lnL w="12700" cap="flat" cmpd="sng" algn="ctr">
                      <a:solidFill>
                        <a:srgbClr val="907697"/>
                      </a:solidFill>
                      <a:prstDash val="solid"/>
                      <a:round/>
                      <a:headEnd type="none" w="med" len="med"/>
                      <a:tailEnd type="none" w="med" len="med"/>
                    </a:lnL>
                    <a:lnR w="12700" cap="flat" cmpd="sng" algn="ctr">
                      <a:solidFill>
                        <a:srgbClr val="D08797"/>
                      </a:solidFill>
                      <a:prstDash val="solid"/>
                      <a:round/>
                      <a:headEnd type="none" w="med" len="med"/>
                      <a:tailEnd type="none" w="med" len="med"/>
                    </a:lnR>
                    <a:lnT w="12700" cap="flat" cmpd="sng" algn="ctr">
                      <a:solidFill>
                        <a:srgbClr val="907697"/>
                      </a:solidFill>
                      <a:prstDash val="solid"/>
                      <a:round/>
                      <a:headEnd type="none" w="med" len="med"/>
                      <a:tailEnd type="none" w="med" len="med"/>
                    </a:lnT>
                    <a:lnB w="12700" cap="flat" cmpd="sng" algn="ctr">
                      <a:solidFill>
                        <a:srgbClr val="208097"/>
                      </a:solidFill>
                      <a:prstDash val="solid"/>
                      <a:round/>
                      <a:headEnd type="none" w="med" len="med"/>
                      <a:tailEnd type="none" w="med" len="med"/>
                    </a:lnB>
                    <a:solidFill>
                      <a:srgbClr val="F2F2F2"/>
                    </a:solidFill>
                  </a:tcPr>
                </a:tc>
                <a:tc>
                  <a:txBody>
                    <a:bodyPr/>
                    <a:lstStyle/>
                    <a:p>
                      <a:pPr algn="l"/>
                      <a:r>
                        <a:rPr lang="en-US" b="0">
                          <a:effectLst/>
                          <a:latin typeface="Times New Roman" panose="02020603050405020304" pitchFamily="18" charset="0"/>
                          <a:cs typeface="Times New Roman" panose="02020603050405020304" pitchFamily="18" charset="0"/>
                        </a:rPr>
                        <a:t>±1˚C</a:t>
                      </a:r>
                    </a:p>
                  </a:txBody>
                  <a:tcPr marL="60960" marR="60960" marT="60960" marB="60960" anchor="ctr">
                    <a:lnL w="12700" cap="flat" cmpd="sng" algn="ctr">
                      <a:solidFill>
                        <a:srgbClr val="D08797"/>
                      </a:solidFill>
                      <a:prstDash val="solid"/>
                      <a:round/>
                      <a:headEnd type="none" w="med" len="med"/>
                      <a:tailEnd type="none" w="med" len="med"/>
                    </a:lnL>
                    <a:lnR w="7620" cap="flat" cmpd="sng" algn="ctr">
                      <a:solidFill>
                        <a:srgbClr val="D08797"/>
                      </a:solidFill>
                      <a:prstDash val="solid"/>
                      <a:round/>
                      <a:headEnd type="none" w="med" len="med"/>
                      <a:tailEnd type="none" w="med" len="med"/>
                    </a:lnR>
                    <a:lnT w="12700" cap="flat" cmpd="sng" algn="ctr">
                      <a:solidFill>
                        <a:srgbClr val="D08797"/>
                      </a:solidFill>
                      <a:prstDash val="solid"/>
                      <a:round/>
                      <a:headEnd type="none" w="med" len="med"/>
                      <a:tailEnd type="none" w="med" len="med"/>
                    </a:lnT>
                    <a:lnB w="12700" cap="flat" cmpd="sng" algn="ctr">
                      <a:solidFill>
                        <a:srgbClr val="B07D97"/>
                      </a:solidFill>
                      <a:prstDash val="solid"/>
                      <a:round/>
                      <a:headEnd type="none" w="med" len="med"/>
                      <a:tailEnd type="none" w="med" len="med"/>
                    </a:lnB>
                    <a:solidFill>
                      <a:srgbClr val="F2F2F2"/>
                    </a:solidFill>
                  </a:tcPr>
                </a:tc>
                <a:extLst>
                  <a:ext uri="{0D108BD9-81ED-4DB2-BD59-A6C34878D82A}">
                    <a16:rowId xmlns:a16="http://schemas.microsoft.com/office/drawing/2014/main" val="4034019556"/>
                  </a:ext>
                </a:extLst>
              </a:tr>
              <a:tr h="267738">
                <a:tc>
                  <a:txBody>
                    <a:bodyPr/>
                    <a:lstStyle/>
                    <a:p>
                      <a:pPr algn="l"/>
                      <a:r>
                        <a:rPr lang="en-US" b="0" err="1">
                          <a:effectLst/>
                          <a:latin typeface="Times New Roman" panose="02020603050405020304" pitchFamily="18" charset="0"/>
                          <a:cs typeface="Times New Roman" panose="02020603050405020304" pitchFamily="18" charset="0"/>
                        </a:rPr>
                        <a:t>Độ</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phân</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giải</a:t>
                      </a:r>
                      <a:r>
                        <a:rPr lang="en-US" b="0">
                          <a:effectLst/>
                          <a:latin typeface="Times New Roman" panose="02020603050405020304" pitchFamily="18" charset="0"/>
                          <a:cs typeface="Times New Roman" panose="02020603050405020304" pitchFamily="18" charset="0"/>
                        </a:rPr>
                        <a:t> ADC</a:t>
                      </a:r>
                    </a:p>
                  </a:txBody>
                  <a:tcPr marL="60960" marR="60960" marT="60960" marB="60960" anchor="ctr">
                    <a:lnL w="12700" cap="flat" cmpd="sng" algn="ctr">
                      <a:solidFill>
                        <a:srgbClr val="208097"/>
                      </a:solidFill>
                      <a:prstDash val="solid"/>
                      <a:round/>
                      <a:headEnd type="none" w="med" len="med"/>
                      <a:tailEnd type="none" w="med" len="med"/>
                    </a:lnL>
                    <a:lnR w="12700" cap="flat" cmpd="sng" algn="ctr">
                      <a:solidFill>
                        <a:srgbClr val="B07D97"/>
                      </a:solidFill>
                      <a:prstDash val="solid"/>
                      <a:round/>
                      <a:headEnd type="none" w="med" len="med"/>
                      <a:tailEnd type="none" w="med" len="med"/>
                    </a:lnR>
                    <a:lnT w="12700" cap="flat" cmpd="sng" algn="ctr">
                      <a:solidFill>
                        <a:srgbClr val="208097"/>
                      </a:solidFill>
                      <a:prstDash val="solid"/>
                      <a:round/>
                      <a:headEnd type="none" w="med" len="med"/>
                      <a:tailEnd type="none" w="med" len="med"/>
                    </a:lnT>
                    <a:lnB w="12700" cap="flat" cmpd="sng" algn="ctr">
                      <a:solidFill>
                        <a:srgbClr val="507D97"/>
                      </a:solidFill>
                      <a:prstDash val="solid"/>
                      <a:round/>
                      <a:headEnd type="none" w="med" len="med"/>
                      <a:tailEnd type="none" w="med" len="med"/>
                    </a:lnB>
                    <a:solidFill>
                      <a:srgbClr val="FFFFFF"/>
                    </a:solidFill>
                  </a:tcPr>
                </a:tc>
                <a:tc>
                  <a:txBody>
                    <a:bodyPr/>
                    <a:lstStyle/>
                    <a:p>
                      <a:pPr algn="l"/>
                      <a:r>
                        <a:rPr lang="en-US" b="0">
                          <a:effectLst/>
                          <a:latin typeface="Times New Roman" panose="02020603050405020304" pitchFamily="18" charset="0"/>
                          <a:cs typeface="Times New Roman" panose="02020603050405020304" pitchFamily="18" charset="0"/>
                        </a:rPr>
                        <a:t>14 bits</a:t>
                      </a:r>
                    </a:p>
                  </a:txBody>
                  <a:tcPr marL="60960" marR="60960" marT="60960" marB="60960" anchor="ctr">
                    <a:lnL w="12700" cap="flat" cmpd="sng" algn="ctr">
                      <a:solidFill>
                        <a:srgbClr val="B07D97"/>
                      </a:solidFill>
                      <a:prstDash val="solid"/>
                      <a:round/>
                      <a:headEnd type="none" w="med" len="med"/>
                      <a:tailEnd type="none" w="med" len="med"/>
                    </a:lnL>
                    <a:lnR w="7620" cap="flat" cmpd="sng" algn="ctr">
                      <a:solidFill>
                        <a:srgbClr val="B07D97"/>
                      </a:solidFill>
                      <a:prstDash val="solid"/>
                      <a:round/>
                      <a:headEnd type="none" w="med" len="med"/>
                      <a:tailEnd type="none" w="med" len="med"/>
                    </a:lnR>
                    <a:lnT w="12700" cap="flat" cmpd="sng" algn="ctr">
                      <a:solidFill>
                        <a:srgbClr val="B07D97"/>
                      </a:solidFill>
                      <a:prstDash val="solid"/>
                      <a:round/>
                      <a:headEnd type="none" w="med" len="med"/>
                      <a:tailEnd type="none" w="med" len="med"/>
                    </a:lnT>
                    <a:lnB w="12700" cap="flat" cmpd="sng" algn="ctr">
                      <a:solidFill>
                        <a:srgbClr val="107E97"/>
                      </a:solidFill>
                      <a:prstDash val="solid"/>
                      <a:round/>
                      <a:headEnd type="none" w="med" len="med"/>
                      <a:tailEnd type="none" w="med" len="med"/>
                    </a:lnB>
                    <a:solidFill>
                      <a:srgbClr val="FFFFFF"/>
                    </a:solidFill>
                  </a:tcPr>
                </a:tc>
                <a:extLst>
                  <a:ext uri="{0D108BD9-81ED-4DB2-BD59-A6C34878D82A}">
                    <a16:rowId xmlns:a16="http://schemas.microsoft.com/office/drawing/2014/main" val="2059897045"/>
                  </a:ext>
                </a:extLst>
              </a:tr>
              <a:tr h="267738">
                <a:tc>
                  <a:txBody>
                    <a:bodyPr/>
                    <a:lstStyle/>
                    <a:p>
                      <a:pPr algn="l"/>
                      <a:r>
                        <a:rPr lang="en-US" b="0" err="1">
                          <a:effectLst/>
                          <a:latin typeface="Times New Roman" panose="02020603050405020304" pitchFamily="18" charset="0"/>
                          <a:cs typeface="Times New Roman" panose="02020603050405020304" pitchFamily="18" charset="0"/>
                        </a:rPr>
                        <a:t>Bước</a:t>
                      </a:r>
                      <a:r>
                        <a:rPr lang="en-US" b="0">
                          <a:effectLst/>
                          <a:latin typeface="Times New Roman" panose="02020603050405020304" pitchFamily="18" charset="0"/>
                          <a:cs typeface="Times New Roman" panose="02020603050405020304" pitchFamily="18" charset="0"/>
                        </a:rPr>
                        <a:t> </a:t>
                      </a:r>
                      <a:r>
                        <a:rPr lang="en-US" b="0" err="1">
                          <a:effectLst/>
                          <a:latin typeface="Times New Roman" panose="02020603050405020304" pitchFamily="18" charset="0"/>
                          <a:cs typeface="Times New Roman" panose="02020603050405020304" pitchFamily="18" charset="0"/>
                        </a:rPr>
                        <a:t>sóng</a:t>
                      </a:r>
                      <a:r>
                        <a:rPr lang="en-US" b="0">
                          <a:effectLst/>
                          <a:latin typeface="Times New Roman" panose="02020603050405020304" pitchFamily="18" charset="0"/>
                          <a:cs typeface="Times New Roman" panose="02020603050405020304" pitchFamily="18" charset="0"/>
                        </a:rPr>
                        <a:t> IR LED</a:t>
                      </a:r>
                    </a:p>
                  </a:txBody>
                  <a:tcPr marL="60960" marR="60960" marT="60960" marB="60960" anchor="ctr">
                    <a:lnL w="12700" cap="flat" cmpd="sng" algn="ctr">
                      <a:solidFill>
                        <a:srgbClr val="507D97"/>
                      </a:solidFill>
                      <a:prstDash val="solid"/>
                      <a:round/>
                      <a:headEnd type="none" w="med" len="med"/>
                      <a:tailEnd type="none" w="med" len="med"/>
                    </a:lnL>
                    <a:lnR w="12700" cap="flat" cmpd="sng" algn="ctr">
                      <a:solidFill>
                        <a:srgbClr val="107E97"/>
                      </a:solidFill>
                      <a:prstDash val="solid"/>
                      <a:round/>
                      <a:headEnd type="none" w="med" len="med"/>
                      <a:tailEnd type="none" w="med" len="med"/>
                    </a:lnR>
                    <a:lnT w="12700" cap="flat" cmpd="sng" algn="ctr">
                      <a:solidFill>
                        <a:srgbClr val="507D97"/>
                      </a:solidFill>
                      <a:prstDash val="solid"/>
                      <a:round/>
                      <a:headEnd type="none" w="med" len="med"/>
                      <a:tailEnd type="none" w="med" len="med"/>
                    </a:lnT>
                    <a:lnB w="12700" cap="flat" cmpd="sng" algn="ctr">
                      <a:solidFill>
                        <a:srgbClr val="908297"/>
                      </a:solidFill>
                      <a:prstDash val="solid"/>
                      <a:round/>
                      <a:headEnd type="none" w="med" len="med"/>
                      <a:tailEnd type="none" w="med" len="med"/>
                    </a:lnB>
                    <a:solidFill>
                      <a:srgbClr val="F2F2F2"/>
                    </a:solidFill>
                  </a:tcPr>
                </a:tc>
                <a:tc>
                  <a:txBody>
                    <a:bodyPr/>
                    <a:lstStyle/>
                    <a:p>
                      <a:pPr algn="l"/>
                      <a:r>
                        <a:rPr lang="en-US" b="0">
                          <a:effectLst/>
                          <a:latin typeface="Times New Roman" panose="02020603050405020304" pitchFamily="18" charset="0"/>
                          <a:cs typeface="Times New Roman" panose="02020603050405020304" pitchFamily="18" charset="0"/>
                        </a:rPr>
                        <a:t>870-900nm</a:t>
                      </a:r>
                    </a:p>
                  </a:txBody>
                  <a:tcPr marL="60960" marR="60960" marT="60960" marB="60960" anchor="ctr">
                    <a:lnL w="12700" cap="flat" cmpd="sng" algn="ctr">
                      <a:solidFill>
                        <a:srgbClr val="107E97"/>
                      </a:solidFill>
                      <a:prstDash val="solid"/>
                      <a:round/>
                      <a:headEnd type="none" w="med" len="med"/>
                      <a:tailEnd type="none" w="med" len="med"/>
                    </a:lnL>
                    <a:lnR w="7620" cap="flat" cmpd="sng" algn="ctr">
                      <a:solidFill>
                        <a:srgbClr val="107E97"/>
                      </a:solidFill>
                      <a:prstDash val="solid"/>
                      <a:round/>
                      <a:headEnd type="none" w="med" len="med"/>
                      <a:tailEnd type="none" w="med" len="med"/>
                    </a:lnR>
                    <a:lnT w="12700" cap="flat" cmpd="sng" algn="ctr">
                      <a:solidFill>
                        <a:srgbClr val="107E97"/>
                      </a:solidFill>
                      <a:prstDash val="solid"/>
                      <a:round/>
                      <a:headEnd type="none" w="med" len="med"/>
                      <a:tailEnd type="none" w="med" len="med"/>
                    </a:lnT>
                    <a:lnB w="12700" cap="flat" cmpd="sng" algn="ctr">
                      <a:solidFill>
                        <a:srgbClr val="D07E97"/>
                      </a:solidFill>
                      <a:prstDash val="solid"/>
                      <a:round/>
                      <a:headEnd type="none" w="med" len="med"/>
                      <a:tailEnd type="none" w="med" len="med"/>
                    </a:lnB>
                    <a:solidFill>
                      <a:srgbClr val="F2F2F2"/>
                    </a:solidFill>
                  </a:tcPr>
                </a:tc>
                <a:extLst>
                  <a:ext uri="{0D108BD9-81ED-4DB2-BD59-A6C34878D82A}">
                    <a16:rowId xmlns:a16="http://schemas.microsoft.com/office/drawing/2014/main" val="1350832045"/>
                  </a:ext>
                </a:extLst>
              </a:tr>
              <a:tr h="267738">
                <a:tc>
                  <a:txBody>
                    <a:bodyPr/>
                    <a:lstStyle/>
                    <a:p>
                      <a:pPr algn="l"/>
                      <a:r>
                        <a:rPr lang="en-US" b="0" err="1">
                          <a:effectLst/>
                          <a:latin typeface="Times New Roman" panose="02020603050405020304" pitchFamily="18" charset="0"/>
                          <a:cs typeface="Times New Roman" panose="02020603050405020304" pitchFamily="18" charset="0"/>
                        </a:rPr>
                        <a:t>Bước</a:t>
                      </a:r>
                      <a:r>
                        <a:rPr lang="en-US" b="0">
                          <a:effectLst/>
                          <a:latin typeface="Times New Roman" panose="02020603050405020304" pitchFamily="18" charset="0"/>
                          <a:cs typeface="Times New Roman" panose="02020603050405020304" pitchFamily="18" charset="0"/>
                        </a:rPr>
                        <a:t> song RED LED</a:t>
                      </a:r>
                    </a:p>
                  </a:txBody>
                  <a:tcPr marL="60960" marR="60960" marT="60960" marB="60960" anchor="ctr">
                    <a:lnL w="12700" cap="flat" cmpd="sng" algn="ctr">
                      <a:solidFill>
                        <a:srgbClr val="908297"/>
                      </a:solidFill>
                      <a:prstDash val="solid"/>
                      <a:round/>
                      <a:headEnd type="none" w="med" len="med"/>
                      <a:tailEnd type="none" w="med" len="med"/>
                    </a:lnL>
                    <a:lnR w="12700" cap="flat" cmpd="sng" algn="ctr">
                      <a:solidFill>
                        <a:srgbClr val="D07E97"/>
                      </a:solidFill>
                      <a:prstDash val="solid"/>
                      <a:round/>
                      <a:headEnd type="none" w="med" len="med"/>
                      <a:tailEnd type="none" w="med" len="med"/>
                    </a:lnR>
                    <a:lnT w="12700" cap="flat" cmpd="sng" algn="ctr">
                      <a:solidFill>
                        <a:srgbClr val="908297"/>
                      </a:solidFill>
                      <a:prstDash val="solid"/>
                      <a:round/>
                      <a:headEnd type="none" w="med" len="med"/>
                      <a:tailEnd type="none" w="med" len="med"/>
                    </a:lnT>
                    <a:lnB w="7620" cap="flat" cmpd="sng" algn="ctr">
                      <a:solidFill>
                        <a:srgbClr val="908297"/>
                      </a:solidFill>
                      <a:prstDash val="solid"/>
                      <a:round/>
                      <a:headEnd type="none" w="med" len="med"/>
                      <a:tailEnd type="none" w="med" len="med"/>
                    </a:lnB>
                    <a:solidFill>
                      <a:srgbClr val="FFFFFF"/>
                    </a:solidFill>
                  </a:tcPr>
                </a:tc>
                <a:tc>
                  <a:txBody>
                    <a:bodyPr/>
                    <a:lstStyle/>
                    <a:p>
                      <a:pPr algn="l"/>
                      <a:r>
                        <a:rPr lang="en-US" b="0">
                          <a:effectLst/>
                          <a:latin typeface="Times New Roman" panose="02020603050405020304" pitchFamily="18" charset="0"/>
                          <a:cs typeface="Times New Roman" panose="02020603050405020304" pitchFamily="18" charset="0"/>
                        </a:rPr>
                        <a:t>650-670nm</a:t>
                      </a:r>
                    </a:p>
                  </a:txBody>
                  <a:tcPr marL="60960" marR="60960" marT="60960" marB="60960" anchor="ctr">
                    <a:lnL w="12700" cap="flat" cmpd="sng" algn="ctr">
                      <a:solidFill>
                        <a:srgbClr val="D07E97"/>
                      </a:solidFill>
                      <a:prstDash val="solid"/>
                      <a:round/>
                      <a:headEnd type="none" w="med" len="med"/>
                      <a:tailEnd type="none" w="med" len="med"/>
                    </a:lnL>
                    <a:lnR w="7620" cap="flat" cmpd="sng" algn="ctr">
                      <a:solidFill>
                        <a:srgbClr val="D07E97"/>
                      </a:solidFill>
                      <a:prstDash val="solid"/>
                      <a:round/>
                      <a:headEnd type="none" w="med" len="med"/>
                      <a:tailEnd type="none" w="med" len="med"/>
                    </a:lnR>
                    <a:lnT w="12700" cap="flat" cmpd="sng" algn="ctr">
                      <a:solidFill>
                        <a:srgbClr val="D07E97"/>
                      </a:solidFill>
                      <a:prstDash val="solid"/>
                      <a:round/>
                      <a:headEnd type="none" w="med" len="med"/>
                      <a:tailEnd type="none" w="med" len="med"/>
                    </a:lnT>
                    <a:lnB w="7620" cap="flat" cmpd="sng" algn="ctr">
                      <a:solidFill>
                        <a:srgbClr val="D07E97"/>
                      </a:solidFill>
                      <a:prstDash val="solid"/>
                      <a:round/>
                      <a:headEnd type="none" w="med" len="med"/>
                      <a:tailEnd type="none" w="med" len="med"/>
                    </a:lnB>
                    <a:solidFill>
                      <a:srgbClr val="FFFFFF"/>
                    </a:solidFill>
                  </a:tcPr>
                </a:tc>
                <a:extLst>
                  <a:ext uri="{0D108BD9-81ED-4DB2-BD59-A6C34878D82A}">
                    <a16:rowId xmlns:a16="http://schemas.microsoft.com/office/drawing/2014/main" val="2457319176"/>
                  </a:ext>
                </a:extLst>
              </a:tr>
            </a:tbl>
          </a:graphicData>
        </a:graphic>
      </p:graphicFrame>
      <p:sp>
        <p:nvSpPr>
          <p:cNvPr id="2" name="TextBox 1">
            <a:extLst>
              <a:ext uri="{FF2B5EF4-FFF2-40B4-BE49-F238E27FC236}">
                <a16:creationId xmlns:a16="http://schemas.microsoft.com/office/drawing/2014/main" id="{DDD25BD3-CCB6-99C1-F0E7-8C758FE5C27A}"/>
              </a:ext>
            </a:extLst>
          </p:cNvPr>
          <p:cNvSpPr txBox="1"/>
          <p:nvPr/>
        </p:nvSpPr>
        <p:spPr>
          <a:xfrm>
            <a:off x="4402047" y="4843343"/>
            <a:ext cx="284052" cy="307777"/>
          </a:xfrm>
          <a:prstGeom prst="rect">
            <a:avLst/>
          </a:prstGeom>
          <a:noFill/>
        </p:spPr>
        <p:txBody>
          <a:bodyPr wrap="none" rtlCol="0">
            <a:spAutoFit/>
          </a:bodyPr>
          <a:lstStyle/>
          <a:p>
            <a:r>
              <a:rPr lang="en-US"/>
              <a:t>8</a:t>
            </a:r>
          </a:p>
        </p:txBody>
      </p:sp>
    </p:spTree>
    <p:extLst>
      <p:ext uri="{BB962C8B-B14F-4D97-AF65-F5344CB8AC3E}">
        <p14:creationId xmlns:p14="http://schemas.microsoft.com/office/powerpoint/2010/main" val="2985877040"/>
      </p:ext>
    </p:extLst>
  </p:cSld>
  <p:clrMapOvr>
    <a:masterClrMapping/>
  </p:clrMapOvr>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387771"/>
      </a:accent1>
      <a:accent2>
        <a:srgbClr val="212121"/>
      </a:accent2>
      <a:accent3>
        <a:srgbClr val="9ECFCB"/>
      </a:accent3>
      <a:accent4>
        <a:srgbClr val="289C91"/>
      </a:accent4>
      <a:accent5>
        <a:srgbClr val="619792"/>
      </a:accent5>
      <a:accent6>
        <a:srgbClr val="384C4B"/>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4822</TotalTime>
  <Words>2301</Words>
  <Application>Microsoft Office PowerPoint</Application>
  <PresentationFormat>On-screen Show (16:9)</PresentationFormat>
  <Paragraphs>241</Paragraphs>
  <Slides>24</Slides>
  <Notes>8</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Times New Roman</vt:lpstr>
      <vt:lpstr>Roboto</vt:lpstr>
      <vt:lpstr>Consolas</vt:lpstr>
      <vt:lpstr>Arial</vt:lpstr>
      <vt:lpstr>Fira Sans Extra Condensed Medium</vt:lpstr>
      <vt:lpstr>Catamaran Light</vt:lpstr>
      <vt:lpstr>Livvic</vt:lpstr>
      <vt:lpstr>Engineering Project Proposal by Slidesgo</vt:lpstr>
      <vt:lpstr>Báo cáo thiết kế mạch y sinh</vt:lpstr>
      <vt:lpstr>PowerPoint Presentation</vt:lpstr>
      <vt:lpstr>Thiết kế mạch đo Spo2 và nhịp tim</vt:lpstr>
      <vt:lpstr>03</vt:lpstr>
      <vt:lpstr>Cấu tạo phần cứng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Mạch đo khi đã thiết kế xong phần cứng</vt:lpstr>
      <vt:lpstr>02 Phần mềm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04 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thiết kế mạch y sinh</dc:title>
  <cp:lastModifiedBy>Phi Long Ly Tran</cp:lastModifiedBy>
  <cp:revision>3</cp:revision>
  <dcterms:modified xsi:type="dcterms:W3CDTF">2022-12-06T14:39:35Z</dcterms:modified>
</cp:coreProperties>
</file>